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63" r:id="rId4"/>
    <p:sldId id="259" r:id="rId5"/>
    <p:sldId id="264" r:id="rId6"/>
    <p:sldId id="258" r:id="rId7"/>
    <p:sldId id="260" r:id="rId8"/>
    <p:sldId id="261" r:id="rId9"/>
    <p:sldId id="266" r:id="rId10"/>
    <p:sldId id="265" r:id="rId11"/>
    <p:sldId id="270" r:id="rId12"/>
    <p:sldId id="269" r:id="rId13"/>
    <p:sldId id="267" r:id="rId14"/>
    <p:sldId id="268" r:id="rId15"/>
    <p:sldId id="271" r:id="rId16"/>
    <p:sldId id="272" r:id="rId17"/>
    <p:sldId id="275" r:id="rId18"/>
    <p:sldId id="273" r:id="rId19"/>
    <p:sldId id="274" r:id="rId20"/>
    <p:sldId id="276" r:id="rId21"/>
    <p:sldId id="277" r:id="rId22"/>
    <p:sldId id="278" r:id="rId23"/>
    <p:sldId id="279" r:id="rId24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17">
          <p15:clr>
            <a:srgbClr val="A4A3A4"/>
          </p15:clr>
        </p15:guide>
        <p15:guide id="2" orient="horz" pos="2973">
          <p15:clr>
            <a:srgbClr val="A4A3A4"/>
          </p15:clr>
        </p15:guide>
        <p15:guide id="3" orient="horz" pos="657">
          <p15:clr>
            <a:srgbClr val="A4A3A4"/>
          </p15:clr>
        </p15:guide>
        <p15:guide id="4" orient="horz" pos="4032">
          <p15:clr>
            <a:srgbClr val="A4A3A4"/>
          </p15:clr>
        </p15:guide>
        <p15:guide id="5" orient="horz" pos="934">
          <p15:clr>
            <a:srgbClr val="A4A3A4"/>
          </p15:clr>
        </p15:guide>
        <p15:guide id="6" orient="horz" pos="3749">
          <p15:clr>
            <a:srgbClr val="A4A3A4"/>
          </p15:clr>
        </p15:guide>
        <p15:guide id="7" orient="horz" pos="1075">
          <p15:clr>
            <a:srgbClr val="A4A3A4"/>
          </p15:clr>
        </p15:guide>
        <p15:guide id="8" orient="horz" pos="1203">
          <p15:clr>
            <a:srgbClr val="A4A3A4"/>
          </p15:clr>
        </p15:guide>
        <p15:guide id="9" orient="horz" pos="4199">
          <p15:clr>
            <a:srgbClr val="A4A3A4"/>
          </p15:clr>
        </p15:guide>
        <p15:guide id="10" orient="horz" pos="2238">
          <p15:clr>
            <a:srgbClr val="A4A3A4"/>
          </p15:clr>
        </p15:guide>
        <p15:guide id="11" orient="horz" pos="1729">
          <p15:clr>
            <a:srgbClr val="A4A3A4"/>
          </p15:clr>
        </p15:guide>
        <p15:guide id="12" orient="horz" pos="4140">
          <p15:clr>
            <a:srgbClr val="A4A3A4"/>
          </p15:clr>
        </p15:guide>
        <p15:guide id="13" pos="3022">
          <p15:clr>
            <a:srgbClr val="A4A3A4"/>
          </p15:clr>
        </p15:guide>
        <p15:guide id="14" pos="5477">
          <p15:clr>
            <a:srgbClr val="A4A3A4"/>
          </p15:clr>
        </p15:guide>
        <p15:guide id="15" pos="4319">
          <p15:clr>
            <a:srgbClr val="A4A3A4"/>
          </p15:clr>
        </p15:guide>
        <p15:guide id="16" pos="1470">
          <p15:clr>
            <a:srgbClr val="A4A3A4"/>
          </p15:clr>
        </p15:guide>
        <p15:guide id="17" pos="281">
          <p15:clr>
            <a:srgbClr val="A4A3A4"/>
          </p15:clr>
        </p15:guide>
        <p15:guide id="18" pos="2741">
          <p15:clr>
            <a:srgbClr val="A4A3A4"/>
          </p15:clr>
        </p15:guide>
        <p15:guide id="19" pos="28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B4B4"/>
    <a:srgbClr val="888888"/>
    <a:srgbClr val="0092D2"/>
    <a:srgbClr val="D80015"/>
    <a:srgbClr val="009CD1"/>
    <a:srgbClr val="B1B9BD"/>
    <a:srgbClr val="89979D"/>
    <a:srgbClr val="62747C"/>
    <a:srgbClr val="3B515B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1104" y="312"/>
      </p:cViewPr>
      <p:guideLst>
        <p:guide orient="horz" pos="3717"/>
        <p:guide orient="horz" pos="2973"/>
        <p:guide orient="horz" pos="657"/>
        <p:guide orient="horz" pos="4032"/>
        <p:guide orient="horz" pos="934"/>
        <p:guide orient="horz" pos="3749"/>
        <p:guide orient="horz" pos="1075"/>
        <p:guide orient="horz" pos="1203"/>
        <p:guide orient="horz" pos="4199"/>
        <p:guide orient="horz" pos="2238"/>
        <p:guide orient="horz" pos="1729"/>
        <p:guide orient="horz" pos="4140"/>
        <p:guide pos="3022"/>
        <p:guide pos="5477"/>
        <p:guide pos="4319"/>
        <p:guide pos="1470"/>
        <p:guide pos="281"/>
        <p:guide pos="2741"/>
        <p:guide pos="28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rial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B03B8-5142-5243-8747-1F305A937668}" type="datetimeFigureOut">
              <a:rPr lang="de-DE" smtClean="0">
                <a:latin typeface="Arial"/>
              </a:rPr>
              <a:t>10.04.2018</a:t>
            </a:fld>
            <a:endParaRPr lang="de-DE" dirty="0">
              <a:latin typeface="Arial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rial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C051A-4269-3349-B3CC-0AFD8485E50A}" type="slidenum">
              <a:rPr lang="de-DE" smtClean="0">
                <a:latin typeface="Arial"/>
              </a:rPr>
              <a:t>‹Nr.›</a:t>
            </a:fld>
            <a:endParaRPr lang="de-DE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613886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FC7BB34A-E9E0-164A-AE59-348CE25F601F}" type="datetimeFigureOut">
              <a:rPr lang="de-DE" smtClean="0"/>
              <a:pPr/>
              <a:t>10.04.2018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0053D800-90B3-984F-9A52-23098A3E953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00290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53D800-90B3-984F-9A52-23098A3E9535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29410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53D800-90B3-984F-9A52-23098A3E9535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4192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53D800-90B3-984F-9A52-23098A3E9535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0852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53D800-90B3-984F-9A52-23098A3E9535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93265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53D800-90B3-984F-9A52-23098A3E9535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4485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a_Titelfolie ein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1326806"/>
            <a:ext cx="9144000" cy="55311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Arial"/>
              <a:cs typeface="Arial"/>
            </a:endParaRPr>
          </a:p>
        </p:txBody>
      </p:sp>
      <p:sp>
        <p:nvSpPr>
          <p:cNvPr id="24" name="Bildplatzhalter 9"/>
          <p:cNvSpPr>
            <a:spLocks noGrp="1"/>
          </p:cNvSpPr>
          <p:nvPr>
            <p:ph type="pic" sz="quarter" idx="14"/>
          </p:nvPr>
        </p:nvSpPr>
        <p:spPr>
          <a:xfrm>
            <a:off x="0" y="1479550"/>
            <a:ext cx="9144000" cy="4916632"/>
          </a:xfrm>
          <a:prstGeom prst="rect">
            <a:avLst/>
          </a:prstGeom>
          <a:blipFill rotWithShape="1">
            <a:blip r:embed="rId2"/>
            <a:srcRect/>
            <a:stretch>
              <a:fillRect/>
            </a:stretch>
          </a:blipFill>
          <a:ln>
            <a:noFill/>
          </a:ln>
        </p:spPr>
        <p:txBody>
          <a:bodyPr vert="horz" tIns="108000"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de-DE" dirty="0"/>
          </a:p>
        </p:txBody>
      </p:sp>
      <p:sp>
        <p:nvSpPr>
          <p:cNvPr id="7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41314" y="3988786"/>
            <a:ext cx="6099602" cy="436457"/>
          </a:xfrm>
          <a:prstGeom prst="rect">
            <a:avLst/>
          </a:prstGeom>
        </p:spPr>
        <p:txBody>
          <a:bodyPr vert="horz" tIns="61200"/>
          <a:lstStyle>
            <a:lvl1pPr marL="0" indent="0">
              <a:buNone/>
              <a:defRPr sz="1500" b="1" i="0" cap="all" spc="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de-DE" dirty="0"/>
              <a:t>Name des Referenten</a:t>
            </a:r>
          </a:p>
        </p:txBody>
      </p:sp>
      <p:sp>
        <p:nvSpPr>
          <p:cNvPr id="8" name="Inhaltsplatzhalter 20"/>
          <p:cNvSpPr>
            <a:spLocks noGrp="1"/>
          </p:cNvSpPr>
          <p:nvPr>
            <p:ph sz="quarter" idx="12" hasCustomPrompt="1"/>
          </p:nvPr>
        </p:nvSpPr>
        <p:spPr>
          <a:xfrm>
            <a:off x="342001" y="4425480"/>
            <a:ext cx="6098914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2900" b="1" i="0" cap="all" spc="1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An ihm kann man sehen</a:t>
            </a:r>
          </a:p>
        </p:txBody>
      </p:sp>
    </p:spTree>
    <p:extLst>
      <p:ext uri="{BB962C8B-B14F-4D97-AF65-F5344CB8AC3E}">
        <p14:creationId xmlns:p14="http://schemas.microsoft.com/office/powerpoint/2010/main" val="226176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ext-L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87195" y="2856736"/>
            <a:ext cx="3907543" cy="3278944"/>
          </a:xfrm>
          <a:prstGeom prst="rect">
            <a:avLst/>
          </a:prstGeom>
        </p:spPr>
        <p:txBody>
          <a:bodyPr lIns="0" tIns="0" bIns="0"/>
          <a:lstStyle>
            <a:lvl1pPr marL="252000" indent="-25200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000" spc="30">
                <a:latin typeface="Arial"/>
                <a:cs typeface="Arial"/>
              </a:defRPr>
            </a:lvl1pPr>
            <a:lvl2pPr marL="504000" indent="-25200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000" spc="30">
                <a:latin typeface="Arial"/>
                <a:cs typeface="Arial"/>
              </a:defRPr>
            </a:lvl2pPr>
            <a:lvl3pPr marL="756000" indent="-25200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75858C"/>
              </a:buClr>
              <a:buFont typeface="Wingdings" charset="2"/>
              <a:buChar char="§"/>
              <a:defRPr sz="2000" spc="30">
                <a:latin typeface="Arial"/>
                <a:cs typeface="Arial"/>
              </a:defRPr>
            </a:lvl3pPr>
            <a:lvl4pPr marL="756000" indent="-25200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4pPr>
            <a:lvl5pPr marL="756000" indent="-25200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17.04.2018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0430C-3290-2846-9C5E-237D45BC81A9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extplatzhalter 2"/>
          <p:cNvSpPr>
            <a:spLocks noGrp="1"/>
          </p:cNvSpPr>
          <p:nvPr>
            <p:ph type="body" idx="13" hasCustomPrompt="1"/>
          </p:nvPr>
        </p:nvSpPr>
        <p:spPr>
          <a:xfrm>
            <a:off x="457200" y="1774800"/>
            <a:ext cx="8229600" cy="778297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100" b="1" i="0" cap="all" spc="100" baseline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Manchmal benutzt man worte Wie der Blindtext</a:t>
            </a:r>
          </a:p>
          <a:p>
            <a:pPr lvl="0"/>
            <a:r>
              <a:rPr lang="de-DE" dirty="0" err="1"/>
              <a:t>Hamburgefonts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endParaRPr lang="de-DE" dirty="0"/>
          </a:p>
        </p:txBody>
      </p:sp>
      <p:sp>
        <p:nvSpPr>
          <p:cNvPr id="12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38244" y="2856736"/>
            <a:ext cx="3913094" cy="32789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000" spc="30" baseline="0">
                <a:latin typeface="Arial"/>
                <a:cs typeface="Arial"/>
              </a:defRPr>
            </a:lvl1pPr>
            <a:lvl2pPr marL="252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2pPr>
            <a:lvl3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3pPr>
            <a:lvl4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4pPr>
            <a:lvl5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r>
              <a:rPr lang="de-DE" dirty="0"/>
              <a:t>, um Schriften zu testen. 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</a:t>
            </a:r>
          </a:p>
        </p:txBody>
      </p:sp>
    </p:spTree>
    <p:extLst>
      <p:ext uri="{BB962C8B-B14F-4D97-AF65-F5344CB8AC3E}">
        <p14:creationId xmlns:p14="http://schemas.microsoft.com/office/powerpoint/2010/main" val="3558030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1483199"/>
            <a:ext cx="9144000" cy="492632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Arial"/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0" y="1482247"/>
            <a:ext cx="9144000" cy="4927274"/>
          </a:xfrm>
          <a:prstGeom prst="rect">
            <a:avLst/>
          </a:prstGeom>
          <a:noFill/>
          <a:ln>
            <a:noFill/>
          </a:ln>
        </p:spPr>
        <p:txBody>
          <a:bodyPr lIns="0" tIns="0" bIns="0" anchor="ctr" anchorCtr="0"/>
          <a:lstStyle>
            <a:lvl1pPr marL="0" indent="0" algn="ctr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None/>
              <a:defRPr sz="2400" baseline="0">
                <a:latin typeface="Arial"/>
                <a:cs typeface="Arial"/>
              </a:defRPr>
            </a:lvl1pPr>
            <a:lvl2pPr marL="0" indent="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2pPr>
            <a:lvl3pPr marL="0" indent="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None/>
              <a:defRPr sz="2000">
                <a:latin typeface="TheSans UHH Regular"/>
                <a:cs typeface="TheSans UHH Regular"/>
              </a:defRPr>
            </a:lvl3pPr>
            <a:lvl4pPr marL="0" indent="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None/>
              <a:defRPr sz="2000">
                <a:latin typeface="TheSans UHH Regular"/>
                <a:cs typeface="TheSans UHH Regular"/>
              </a:defRPr>
            </a:lvl4pPr>
            <a:lvl5pPr marL="0" indent="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None/>
              <a:defRPr sz="20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Grafiken, Tabellen etc.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17.04.2018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0430C-3290-2846-9C5E-237D45BC81A9}" type="slidenum">
              <a:rPr lang="de-DE" smtClean="0"/>
              <a:t>‹Nr.›</a:t>
            </a:fld>
            <a:endParaRPr lang="de-DE"/>
          </a:p>
        </p:txBody>
      </p:sp>
      <p:cxnSp>
        <p:nvCxnSpPr>
          <p:cNvPr id="11" name="Gerade Verbindung 10"/>
          <p:cNvCxnSpPr/>
          <p:nvPr userDrawn="1"/>
        </p:nvCxnSpPr>
        <p:spPr>
          <a:xfrm>
            <a:off x="0" y="1479941"/>
            <a:ext cx="9144000" cy="2791"/>
          </a:xfrm>
          <a:prstGeom prst="line">
            <a:avLst/>
          </a:prstGeom>
          <a:ln w="25400">
            <a:solidFill>
              <a:srgbClr val="009CD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1728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a_Kapitel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17.04.2018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0430C-3290-2846-9C5E-237D45BC81A9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Inhaltsplatzhalter 20"/>
          <p:cNvSpPr>
            <a:spLocks noGrp="1"/>
          </p:cNvSpPr>
          <p:nvPr>
            <p:ph sz="quarter" idx="13" hasCustomPrompt="1"/>
          </p:nvPr>
        </p:nvSpPr>
        <p:spPr>
          <a:xfrm>
            <a:off x="342001" y="4425480"/>
            <a:ext cx="6098914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2900" b="1" i="0" cap="all" spc="1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An ihm kann man sehen</a:t>
            </a:r>
          </a:p>
        </p:txBody>
      </p:sp>
    </p:spTree>
    <p:extLst>
      <p:ext uri="{BB962C8B-B14F-4D97-AF65-F5344CB8AC3E}">
        <p14:creationId xmlns:p14="http://schemas.microsoft.com/office/powerpoint/2010/main" val="3512015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b_Kapitel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 userDrawn="1"/>
        </p:nvSpPr>
        <p:spPr>
          <a:xfrm>
            <a:off x="0" y="1463675"/>
            <a:ext cx="9144000" cy="4954891"/>
          </a:xfrm>
          <a:prstGeom prst="rect">
            <a:avLst/>
          </a:prstGeom>
          <a:solidFill>
            <a:srgbClr val="0092D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17.04.2018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0430C-3290-2846-9C5E-237D45BC81A9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Inhaltsplatzhalter 20"/>
          <p:cNvSpPr>
            <a:spLocks noGrp="1"/>
          </p:cNvSpPr>
          <p:nvPr>
            <p:ph sz="quarter" idx="13" hasCustomPrompt="1"/>
          </p:nvPr>
        </p:nvSpPr>
        <p:spPr>
          <a:xfrm>
            <a:off x="342001" y="4425480"/>
            <a:ext cx="6098914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2900" b="1" i="0" cap="all" spc="1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An ihm kann man sehen</a:t>
            </a:r>
          </a:p>
        </p:txBody>
      </p:sp>
    </p:spTree>
    <p:extLst>
      <p:ext uri="{BB962C8B-B14F-4D97-AF65-F5344CB8AC3E}">
        <p14:creationId xmlns:p14="http://schemas.microsoft.com/office/powerpoint/2010/main" val="200925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Leer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17.04.2018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0430C-3290-2846-9C5E-237D45BC81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58528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ild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17.04.2018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0430C-3290-2846-9C5E-237D45BC81A9}" type="slidenum">
              <a:rPr lang="de-DE" smtClean="0"/>
              <a:t>‹Nr.›</a:t>
            </a:fld>
            <a:endParaRPr lang="de-DE"/>
          </a:p>
        </p:txBody>
      </p:sp>
      <p:sp>
        <p:nvSpPr>
          <p:cNvPr id="2" name="Rechteck 1"/>
          <p:cNvSpPr/>
          <p:nvPr userDrawn="1"/>
        </p:nvSpPr>
        <p:spPr>
          <a:xfrm>
            <a:off x="1" y="1292785"/>
            <a:ext cx="9144000" cy="6804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1487933"/>
            <a:ext cx="9144000" cy="4921587"/>
          </a:xfrm>
          <a:prstGeom prst="rect">
            <a:avLst/>
          </a:prstGeom>
          <a:blipFill rotWithShape="1">
            <a:blip r:embed="rId2"/>
            <a:srcRect/>
            <a:stretch>
              <a:fillRect t="-816"/>
            </a:stretch>
          </a:blipFill>
        </p:spPr>
        <p:txBody>
          <a:bodyPr/>
          <a:lstStyle>
            <a:lvl1pPr marL="0" indent="0">
              <a:buNone/>
              <a:defRPr sz="3200" b="0" i="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62286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eite für den Textvers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57200" y="2733492"/>
            <a:ext cx="8229600" cy="3387887"/>
          </a:xfrm>
          <a:prstGeom prst="rect">
            <a:avLst/>
          </a:prstGeom>
        </p:spPr>
        <p:txBody>
          <a:bodyPr wrap="square" lIns="0" tIns="0" bIns="0" numCol="2" spcCol="18000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SzTx/>
              <a:buFont typeface="Wingdings" charset="2"/>
              <a:buNone/>
              <a:tabLst/>
              <a:defRPr sz="1200" b="0" i="0" u="none" baseline="0">
                <a:effectLst/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SzTx/>
              <a:buFont typeface="Wingdings" charset="2"/>
              <a:buNone/>
              <a:tabLst/>
              <a:defRPr/>
            </a:pPr>
            <a:r>
              <a:rPr lang="de-DE" dirty="0"/>
              <a:t>ACHTUNG: Diese Folie ist ausschließlich für den Textversand gedacht, nicht für die Präsentation am </a:t>
            </a:r>
            <a:r>
              <a:rPr lang="de-DE" dirty="0" err="1"/>
              <a:t>Beamer</a:t>
            </a:r>
            <a:r>
              <a:rPr lang="de-DE" dirty="0"/>
              <a:t>!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SzTx/>
              <a:buFont typeface="Wingdings" charset="2"/>
              <a:buNone/>
              <a:tabLst/>
              <a:defRPr/>
            </a:pPr>
            <a:endParaRPr lang="de-DE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SzTx/>
              <a:buFont typeface="Wingdings" charset="2"/>
              <a:buNone/>
              <a:tabLst/>
              <a:defRPr/>
            </a:pPr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r>
              <a:rPr lang="de-DE" dirty="0"/>
              <a:t>, um Schriften zu testen. Manchmal Sätze, die alle Buchstaben des Alphabets enthalten - man nennt diese Sätze »</a:t>
            </a:r>
            <a:r>
              <a:rPr lang="de-DE" dirty="0" err="1"/>
              <a:t>Pangrams</a:t>
            </a:r>
            <a:r>
              <a:rPr lang="de-DE" dirty="0"/>
              <a:t>«. Sehr bekannt ist dieser: The quick </a:t>
            </a:r>
            <a:r>
              <a:rPr lang="de-DE" dirty="0" err="1"/>
              <a:t>brown</a:t>
            </a:r>
            <a:r>
              <a:rPr lang="de-DE" dirty="0"/>
              <a:t> </a:t>
            </a:r>
            <a:r>
              <a:rPr lang="de-DE" dirty="0" err="1"/>
              <a:t>fox</a:t>
            </a:r>
            <a:r>
              <a:rPr lang="de-DE" dirty="0"/>
              <a:t> </a:t>
            </a:r>
            <a:r>
              <a:rPr lang="de-DE" dirty="0" err="1"/>
              <a:t>jumps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old</a:t>
            </a:r>
            <a:r>
              <a:rPr lang="de-DE" dirty="0"/>
              <a:t> </a:t>
            </a:r>
            <a:r>
              <a:rPr lang="de-DE" dirty="0" err="1"/>
              <a:t>dog</a:t>
            </a:r>
            <a:r>
              <a:rPr lang="de-DE" dirty="0"/>
              <a:t>. Oft werden in </a:t>
            </a:r>
            <a:r>
              <a:rPr lang="de-DE" dirty="0" err="1"/>
              <a:t>Typoblindtexte</a:t>
            </a:r>
            <a:r>
              <a:rPr lang="de-DE" dirty="0"/>
              <a:t> auch fremdsprachige Satzteile eingebaut (AVAIL®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Wefox</a:t>
            </a:r>
            <a:r>
              <a:rPr lang="de-DE" dirty="0"/>
              <a:t>™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testing</a:t>
            </a:r>
            <a:r>
              <a:rPr lang="de-DE" dirty="0"/>
              <a:t> </a:t>
            </a:r>
            <a:r>
              <a:rPr lang="de-DE" dirty="0" err="1"/>
              <a:t>aussi</a:t>
            </a:r>
            <a:r>
              <a:rPr lang="de-DE" dirty="0"/>
              <a:t> la </a:t>
            </a:r>
            <a:r>
              <a:rPr lang="de-DE" dirty="0" err="1"/>
              <a:t>Kerning</a:t>
            </a:r>
            <a:r>
              <a:rPr lang="de-DE" dirty="0"/>
              <a:t>), um die Wirkung in anderen Sprachen zu testen. In Lateinisch sieht zum Beispiel fast jede Schrift gut aus. </a:t>
            </a:r>
            <a:r>
              <a:rPr lang="de-DE" dirty="0" err="1"/>
              <a:t>Quod</a:t>
            </a:r>
            <a:r>
              <a:rPr lang="de-DE" dirty="0"/>
              <a:t> </a:t>
            </a:r>
            <a:r>
              <a:rPr lang="de-DE" dirty="0" err="1"/>
              <a:t>erat</a:t>
            </a:r>
            <a:r>
              <a:rPr lang="de-DE" dirty="0"/>
              <a:t> </a:t>
            </a:r>
            <a:r>
              <a:rPr lang="de-DE" dirty="0" err="1"/>
              <a:t>demonstrandum</a:t>
            </a:r>
            <a:r>
              <a:rPr lang="de-DE" dirty="0"/>
              <a:t>. Seit 1975 fehlen in den meisten Testtexten die Zahlen, weswegen nach </a:t>
            </a:r>
            <a:r>
              <a:rPr lang="de-DE" dirty="0" err="1"/>
              <a:t>TypoGb</a:t>
            </a:r>
            <a:r>
              <a:rPr lang="de-DE" dirty="0"/>
              <a:t>. 204 § ab dem Jahr 2034 Zahlen in 86 der Texte zur Pflicht werden. Nichteinhaltung wird mit bis zu 245 € oder 368 $ bestraft. Genauso wichtig in sind mittlerweile auch </a:t>
            </a:r>
            <a:r>
              <a:rPr lang="de-DE" dirty="0" err="1"/>
              <a:t>Âçcèñtë</a:t>
            </a:r>
            <a:r>
              <a:rPr lang="de-DE" dirty="0"/>
              <a:t>, die in neueren Schriften aber fast immer enthalten sind. Ein wichtiges aber schwierig zu integrierendes Feld sind </a:t>
            </a:r>
            <a:r>
              <a:rPr lang="de-DE" dirty="0" err="1"/>
              <a:t>OpenType</a:t>
            </a:r>
            <a:r>
              <a:rPr lang="de-DE" dirty="0"/>
              <a:t>-Funktionalitäten. Je nach Software und Voreinstellungen können eingebaute Kapitälchen, </a:t>
            </a:r>
            <a:r>
              <a:rPr lang="de-DE" dirty="0" err="1"/>
              <a:t>Kerning</a:t>
            </a:r>
            <a:r>
              <a:rPr lang="de-DE" dirty="0"/>
              <a:t> oder Ligaturen (sehr pfiffig) nicht richtig dargestellt </a:t>
            </a:r>
            <a:r>
              <a:rPr lang="de-DE" dirty="0" err="1"/>
              <a:t>werden.Dies</a:t>
            </a:r>
            <a:r>
              <a:rPr lang="de-DE" dirty="0"/>
              <a:t>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r>
              <a:rPr lang="de-DE" dirty="0"/>
              <a:t>, um Schriften zu testen. Manchmal Sätze, die alle Buchstaben des Alphabets enthalten - man nennt diese Sätze »</a:t>
            </a:r>
            <a:r>
              <a:rPr lang="de-DE" dirty="0" err="1"/>
              <a:t>Pangrams</a:t>
            </a:r>
            <a:r>
              <a:rPr lang="de-DE" dirty="0"/>
              <a:t>«. Sehr bekannt ist dieser: The quick </a:t>
            </a:r>
            <a:r>
              <a:rPr lang="de-DE" dirty="0" err="1"/>
              <a:t>brown</a:t>
            </a:r>
            <a:r>
              <a:rPr lang="de-DE" dirty="0"/>
              <a:t> </a:t>
            </a:r>
            <a:r>
              <a:rPr lang="de-DE" dirty="0" err="1"/>
              <a:t>fox</a:t>
            </a:r>
            <a:r>
              <a:rPr lang="de-DE" dirty="0"/>
              <a:t> </a:t>
            </a:r>
            <a:r>
              <a:rPr lang="de-DE" dirty="0" err="1"/>
              <a:t>jumps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old</a:t>
            </a:r>
            <a:r>
              <a:rPr lang="de-DE" dirty="0"/>
              <a:t> </a:t>
            </a:r>
            <a:r>
              <a:rPr lang="de-DE" dirty="0" err="1"/>
              <a:t>dog</a:t>
            </a:r>
            <a:r>
              <a:rPr lang="de-DE" dirty="0"/>
              <a:t>. Oft werden in </a:t>
            </a:r>
            <a:r>
              <a:rPr lang="de-DE" dirty="0" err="1"/>
              <a:t>Typoblindtexte</a:t>
            </a:r>
            <a:r>
              <a:rPr lang="de-DE" dirty="0"/>
              <a:t> auch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17.04.2018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0430C-3290-2846-9C5E-237D45BC81A9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57200" y="1826635"/>
            <a:ext cx="8229600" cy="630708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2200"/>
              </a:lnSpc>
              <a:spcBef>
                <a:spcPts val="0"/>
              </a:spcBef>
              <a:buNone/>
              <a:defRPr sz="1300" b="1" i="0" cap="all" spc="100" baseline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Manchmal Sätze, die alle Buchstaben des Alphabets enthalten man nennt diese Sätze </a:t>
            </a:r>
            <a:r>
              <a:rPr lang="de-DE" dirty="0" err="1"/>
              <a:t>Pangrams</a:t>
            </a:r>
            <a:r>
              <a:rPr lang="de-DE" dirty="0"/>
              <a:t>. Sehr bekannt ist dieser</a:t>
            </a:r>
          </a:p>
        </p:txBody>
      </p:sp>
    </p:spTree>
    <p:extLst>
      <p:ext uri="{BB962C8B-B14F-4D97-AF65-F5344CB8AC3E}">
        <p14:creationId xmlns:p14="http://schemas.microsoft.com/office/powerpoint/2010/main" val="428437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b_Titelfolie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hteck 25"/>
          <p:cNvSpPr/>
          <p:nvPr userDrawn="1"/>
        </p:nvSpPr>
        <p:spPr>
          <a:xfrm>
            <a:off x="0" y="1316924"/>
            <a:ext cx="9165896" cy="554107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Arial"/>
              <a:cs typeface="Arial"/>
            </a:endParaRP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1479550"/>
            <a:ext cx="4512849" cy="4926013"/>
          </a:xfrm>
          <a:prstGeom prst="rect">
            <a:avLst/>
          </a:prstGeom>
          <a:blipFill rotWithShape="1">
            <a:blip r:embed="rId2"/>
            <a:srcRect/>
            <a:stretch>
              <a:fillRect r="-36435"/>
            </a:stretch>
          </a:blipFill>
        </p:spPr>
        <p:txBody>
          <a:bodyPr vert="horz"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de-DE" dirty="0"/>
          </a:p>
        </p:txBody>
      </p:sp>
      <p:sp>
        <p:nvSpPr>
          <p:cNvPr id="10" name="Bildplatzhalter 2"/>
          <p:cNvSpPr>
            <a:spLocks noGrp="1"/>
          </p:cNvSpPr>
          <p:nvPr>
            <p:ph type="pic" sz="quarter" idx="15"/>
          </p:nvPr>
        </p:nvSpPr>
        <p:spPr>
          <a:xfrm>
            <a:off x="4648548" y="1479550"/>
            <a:ext cx="4517348" cy="4926013"/>
          </a:xfrm>
          <a:prstGeom prst="rect">
            <a:avLst/>
          </a:prstGeom>
          <a:blipFill rotWithShape="1">
            <a:blip r:embed="rId3"/>
            <a:srcRect/>
            <a:stretch>
              <a:fillRect l="-1315"/>
            </a:stretch>
          </a:blipFill>
        </p:spPr>
        <p:txBody>
          <a:bodyPr vert="horz"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de-DE" dirty="0"/>
          </a:p>
        </p:txBody>
      </p:sp>
      <p:sp>
        <p:nvSpPr>
          <p:cNvPr id="7" name="Inhaltsplatzhalter 20"/>
          <p:cNvSpPr>
            <a:spLocks noGrp="1"/>
          </p:cNvSpPr>
          <p:nvPr>
            <p:ph sz="quarter" idx="12" hasCustomPrompt="1"/>
          </p:nvPr>
        </p:nvSpPr>
        <p:spPr>
          <a:xfrm>
            <a:off x="342000" y="4425480"/>
            <a:ext cx="3808307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2900" b="1" i="0" cap="all" spc="1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das </a:t>
            </a:r>
            <a:r>
              <a:rPr lang="de-DE" dirty="0" err="1"/>
              <a:t>ökosystem</a:t>
            </a:r>
            <a:endParaRPr lang="de-DE" dirty="0"/>
          </a:p>
          <a:p>
            <a:pPr lvl="0"/>
            <a:r>
              <a:rPr lang="de-DE" dirty="0" err="1"/>
              <a:t>bersteinwald</a:t>
            </a:r>
            <a:endParaRPr lang="de-DE" dirty="0"/>
          </a:p>
        </p:txBody>
      </p:sp>
      <p:sp>
        <p:nvSpPr>
          <p:cNvPr id="8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41314" y="3988786"/>
            <a:ext cx="3808993" cy="436457"/>
          </a:xfrm>
          <a:prstGeom prst="rect">
            <a:avLst/>
          </a:prstGeom>
        </p:spPr>
        <p:txBody>
          <a:bodyPr vert="horz" tIns="61200"/>
          <a:lstStyle>
            <a:lvl1pPr marL="0" indent="0">
              <a:buNone/>
              <a:defRPr sz="1500" b="1" i="0" cap="all" spc="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de-DE" dirty="0"/>
              <a:t>Name des Referenten</a:t>
            </a:r>
          </a:p>
        </p:txBody>
      </p:sp>
    </p:spTree>
    <p:extLst>
      <p:ext uri="{BB962C8B-B14F-4D97-AF65-F5344CB8AC3E}">
        <p14:creationId xmlns:p14="http://schemas.microsoft.com/office/powerpoint/2010/main" val="700928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c_Titelfolie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305166"/>
            <a:ext cx="9165896" cy="555283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/>
              <a:cs typeface="Arial"/>
            </a:endParaRPr>
          </a:p>
        </p:txBody>
      </p:sp>
      <p:sp>
        <p:nvSpPr>
          <p:cNvPr id="1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1479550"/>
            <a:ext cx="4512849" cy="4926013"/>
          </a:xfrm>
          <a:prstGeom prst="rect">
            <a:avLst/>
          </a:prstGeom>
          <a:blipFill rotWithShape="1">
            <a:blip r:embed="rId2"/>
            <a:srcRect/>
            <a:stretch>
              <a:fillRect r="-36435"/>
            </a:stretch>
          </a:blipFill>
        </p:spPr>
        <p:txBody>
          <a:bodyPr vert="horz"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de-DE" dirty="0"/>
          </a:p>
        </p:txBody>
      </p:sp>
      <p:sp>
        <p:nvSpPr>
          <p:cNvPr id="10" name="Bildplatzhalter 2"/>
          <p:cNvSpPr>
            <a:spLocks noGrp="1"/>
          </p:cNvSpPr>
          <p:nvPr>
            <p:ph type="pic" sz="quarter" idx="15"/>
          </p:nvPr>
        </p:nvSpPr>
        <p:spPr>
          <a:xfrm>
            <a:off x="4637550" y="1479550"/>
            <a:ext cx="4528346" cy="2401849"/>
          </a:xfrm>
          <a:prstGeom prst="rect">
            <a:avLst/>
          </a:prstGeom>
          <a:blipFill rotWithShape="1">
            <a:blip r:embed="rId3"/>
            <a:srcRect/>
            <a:stretch>
              <a:fillRect l="-1070" t="1" r="1" b="-2472"/>
            </a:stretch>
          </a:blipFill>
        </p:spPr>
        <p:txBody>
          <a:bodyPr vert="horz"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de-DE" dirty="0"/>
          </a:p>
        </p:txBody>
      </p:sp>
      <p:sp>
        <p:nvSpPr>
          <p:cNvPr id="9" name="Bildplatzhalter 2"/>
          <p:cNvSpPr>
            <a:spLocks noGrp="1"/>
          </p:cNvSpPr>
          <p:nvPr>
            <p:ph type="pic" sz="quarter" idx="16"/>
          </p:nvPr>
        </p:nvSpPr>
        <p:spPr>
          <a:xfrm>
            <a:off x="4637550" y="4009827"/>
            <a:ext cx="4528346" cy="2395736"/>
          </a:xfrm>
          <a:prstGeom prst="rect">
            <a:avLst/>
          </a:prstGeom>
          <a:blipFill rotWithShape="1">
            <a:blip r:embed="rId4"/>
            <a:srcRect/>
            <a:stretch>
              <a:fillRect l="-1070" t="-2769" r="1" b="4"/>
            </a:stretch>
          </a:blipFill>
        </p:spPr>
        <p:txBody>
          <a:bodyPr vert="horz"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de-DE" dirty="0"/>
          </a:p>
        </p:txBody>
      </p:sp>
      <p:sp>
        <p:nvSpPr>
          <p:cNvPr id="8" name="Inhaltsplatzhalter 20"/>
          <p:cNvSpPr>
            <a:spLocks noGrp="1"/>
          </p:cNvSpPr>
          <p:nvPr>
            <p:ph sz="quarter" idx="12" hasCustomPrompt="1"/>
          </p:nvPr>
        </p:nvSpPr>
        <p:spPr>
          <a:xfrm>
            <a:off x="342000" y="4425480"/>
            <a:ext cx="3808307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2900" b="1" i="0" cap="all" spc="1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das </a:t>
            </a:r>
            <a:r>
              <a:rPr lang="de-DE" dirty="0" err="1"/>
              <a:t>ökosystem</a:t>
            </a:r>
            <a:endParaRPr lang="de-DE" dirty="0"/>
          </a:p>
          <a:p>
            <a:pPr lvl="0"/>
            <a:r>
              <a:rPr lang="de-DE" dirty="0" err="1"/>
              <a:t>bersteinwald</a:t>
            </a:r>
            <a:endParaRPr lang="de-DE" dirty="0"/>
          </a:p>
        </p:txBody>
      </p:sp>
      <p:sp>
        <p:nvSpPr>
          <p:cNvPr id="11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41314" y="3988786"/>
            <a:ext cx="3808993" cy="436457"/>
          </a:xfrm>
          <a:prstGeom prst="rect">
            <a:avLst/>
          </a:prstGeom>
        </p:spPr>
        <p:txBody>
          <a:bodyPr vert="horz" tIns="61200"/>
          <a:lstStyle>
            <a:lvl1pPr marL="0" indent="0">
              <a:buNone/>
              <a:defRPr sz="1500" b="1" i="0" cap="all" spc="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de-DE" dirty="0"/>
              <a:t>Name des Referenten</a:t>
            </a:r>
          </a:p>
        </p:txBody>
      </p:sp>
    </p:spTree>
    <p:extLst>
      <p:ext uri="{BB962C8B-B14F-4D97-AF65-F5344CB8AC3E}">
        <p14:creationId xmlns:p14="http://schemas.microsoft.com/office/powerpoint/2010/main" val="2549433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d_Titelfolie Stein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1463675"/>
            <a:ext cx="9144000" cy="4954891"/>
          </a:xfrm>
          <a:prstGeom prst="rect">
            <a:avLst/>
          </a:prstGeom>
          <a:solidFill>
            <a:srgbClr val="3B51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Arial"/>
              <a:cs typeface="Arial"/>
            </a:endParaRPr>
          </a:p>
        </p:txBody>
      </p:sp>
      <p:sp>
        <p:nvSpPr>
          <p:cNvPr id="11" name="Rechteck 10"/>
          <p:cNvSpPr/>
          <p:nvPr userDrawn="1"/>
        </p:nvSpPr>
        <p:spPr>
          <a:xfrm>
            <a:off x="0" y="6418566"/>
            <a:ext cx="9144000" cy="43943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/>
              <a:cs typeface="Arial"/>
            </a:endParaRPr>
          </a:p>
        </p:txBody>
      </p:sp>
      <p:sp>
        <p:nvSpPr>
          <p:cNvPr id="8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41314" y="3988786"/>
            <a:ext cx="6099602" cy="436457"/>
          </a:xfrm>
          <a:prstGeom prst="rect">
            <a:avLst/>
          </a:prstGeom>
        </p:spPr>
        <p:txBody>
          <a:bodyPr vert="horz" tIns="61200"/>
          <a:lstStyle>
            <a:lvl1pPr marL="0" indent="0">
              <a:buNone/>
              <a:defRPr sz="1500" b="1" i="0" cap="all" spc="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de-DE" dirty="0"/>
              <a:t>Name des Referenten</a:t>
            </a:r>
          </a:p>
        </p:txBody>
      </p:sp>
      <p:sp>
        <p:nvSpPr>
          <p:cNvPr id="9" name="Inhaltsplatzhalter 20"/>
          <p:cNvSpPr>
            <a:spLocks noGrp="1"/>
          </p:cNvSpPr>
          <p:nvPr>
            <p:ph sz="quarter" idx="12" hasCustomPrompt="1"/>
          </p:nvPr>
        </p:nvSpPr>
        <p:spPr>
          <a:xfrm>
            <a:off x="342001" y="4425480"/>
            <a:ext cx="6098914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2900" b="1" i="0" cap="all" spc="1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An ihm kann man sehen</a:t>
            </a:r>
          </a:p>
        </p:txBody>
      </p:sp>
      <p:sp>
        <p:nvSpPr>
          <p:cNvPr id="6" name="Bildplatzhalter 3"/>
          <p:cNvSpPr>
            <a:spLocks noGrp="1"/>
          </p:cNvSpPr>
          <p:nvPr>
            <p:ph type="pic" sz="quarter" idx="16" hasCustomPrompt="1"/>
          </p:nvPr>
        </p:nvSpPr>
        <p:spPr>
          <a:xfrm>
            <a:off x="6814210" y="543601"/>
            <a:ext cx="2088704" cy="5544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</p:spPr>
        <p:txBody>
          <a:bodyPr vert="horz"/>
          <a:lstStyle>
            <a:lvl1pPr marL="0" indent="0">
              <a:buNone/>
              <a:defRPr sz="1600">
                <a:latin typeface="Arial"/>
                <a:cs typeface="Arial"/>
              </a:defRPr>
            </a:lvl1pPr>
          </a:lstStyle>
          <a:p>
            <a:r>
              <a:rPr lang="de-DE" dirty="0"/>
              <a:t>Platzhalter für Fakultäts-Logo</a:t>
            </a:r>
          </a:p>
        </p:txBody>
      </p:sp>
    </p:spTree>
    <p:extLst>
      <p:ext uri="{BB962C8B-B14F-4D97-AF65-F5344CB8AC3E}">
        <p14:creationId xmlns:p14="http://schemas.microsoft.com/office/powerpoint/2010/main" val="1429715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e_Titelfolie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1463675"/>
            <a:ext cx="9144000" cy="4954891"/>
          </a:xfrm>
          <a:prstGeom prst="rect">
            <a:avLst/>
          </a:prstGeom>
          <a:solidFill>
            <a:srgbClr val="0092D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Arial"/>
              <a:cs typeface="Arial"/>
            </a:endParaRPr>
          </a:p>
        </p:txBody>
      </p:sp>
      <p:sp>
        <p:nvSpPr>
          <p:cNvPr id="9" name="Rechteck 8"/>
          <p:cNvSpPr/>
          <p:nvPr userDrawn="1"/>
        </p:nvSpPr>
        <p:spPr>
          <a:xfrm>
            <a:off x="0" y="6418566"/>
            <a:ext cx="9144000" cy="43943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/>
              <a:cs typeface="Arial"/>
            </a:endParaRPr>
          </a:p>
        </p:txBody>
      </p:sp>
      <p:sp>
        <p:nvSpPr>
          <p:cNvPr id="11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41314" y="3988786"/>
            <a:ext cx="6099602" cy="436457"/>
          </a:xfrm>
          <a:prstGeom prst="rect">
            <a:avLst/>
          </a:prstGeom>
        </p:spPr>
        <p:txBody>
          <a:bodyPr vert="horz" tIns="61200"/>
          <a:lstStyle>
            <a:lvl1pPr marL="0" indent="0">
              <a:buNone/>
              <a:defRPr sz="1500" b="1" i="0" cap="all" spc="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de-DE" dirty="0"/>
              <a:t>Name des Referenten</a:t>
            </a:r>
          </a:p>
        </p:txBody>
      </p:sp>
      <p:sp>
        <p:nvSpPr>
          <p:cNvPr id="12" name="Inhaltsplatzhalter 20"/>
          <p:cNvSpPr>
            <a:spLocks noGrp="1"/>
          </p:cNvSpPr>
          <p:nvPr>
            <p:ph sz="quarter" idx="12" hasCustomPrompt="1"/>
          </p:nvPr>
        </p:nvSpPr>
        <p:spPr>
          <a:xfrm>
            <a:off x="342001" y="4425480"/>
            <a:ext cx="6098914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2900" b="1" i="0" cap="all" spc="1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An ihm kann man sehen</a:t>
            </a:r>
          </a:p>
        </p:txBody>
      </p:sp>
      <p:sp>
        <p:nvSpPr>
          <p:cNvPr id="7" name="Bildplatzhalter 3"/>
          <p:cNvSpPr>
            <a:spLocks noGrp="1"/>
          </p:cNvSpPr>
          <p:nvPr>
            <p:ph type="pic" sz="quarter" idx="16" hasCustomPrompt="1"/>
          </p:nvPr>
        </p:nvSpPr>
        <p:spPr>
          <a:xfrm>
            <a:off x="6814210" y="543601"/>
            <a:ext cx="2088704" cy="5544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</p:spPr>
        <p:txBody>
          <a:bodyPr vert="horz"/>
          <a:lstStyle>
            <a:lvl1pPr marL="0" indent="0">
              <a:buNone/>
              <a:defRPr sz="1600">
                <a:latin typeface="Arial"/>
                <a:cs typeface="Arial"/>
              </a:defRPr>
            </a:lvl1pPr>
          </a:lstStyle>
          <a:p>
            <a:r>
              <a:rPr lang="de-DE" dirty="0"/>
              <a:t>Platzhalter für Fakultäts-Logo</a:t>
            </a:r>
          </a:p>
        </p:txBody>
      </p:sp>
    </p:spTree>
    <p:extLst>
      <p:ext uri="{BB962C8B-B14F-4D97-AF65-F5344CB8AC3E}">
        <p14:creationId xmlns:p14="http://schemas.microsoft.com/office/powerpoint/2010/main" val="598655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3"/>
          <p:cNvSpPr>
            <a:spLocks noGrp="1"/>
          </p:cNvSpPr>
          <p:nvPr>
            <p:ph sz="half" idx="2"/>
          </p:nvPr>
        </p:nvSpPr>
        <p:spPr>
          <a:xfrm>
            <a:off x="457200" y="2840400"/>
            <a:ext cx="7639200" cy="3233015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ts val="3050"/>
              </a:lnSpc>
              <a:spcBef>
                <a:spcPts val="0"/>
              </a:spcBef>
              <a:spcAft>
                <a:spcPts val="1100"/>
              </a:spcAft>
              <a:buClr>
                <a:schemeClr val="tx1"/>
              </a:buClr>
              <a:buFont typeface="Wingdings" charset="2"/>
              <a:buChar char="§"/>
              <a:defRPr sz="2400" spc="30">
                <a:latin typeface="Arial"/>
                <a:cs typeface="Arial"/>
              </a:defRPr>
            </a:lvl1pPr>
            <a:lvl2pPr marL="504000" indent="-25200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SzPct val="100000"/>
              <a:buFont typeface="Wingdings" charset="2"/>
              <a:buChar char="§"/>
              <a:defRPr sz="2000" spc="30">
                <a:latin typeface="Arial"/>
                <a:cs typeface="Arial"/>
              </a:defRPr>
            </a:lvl2pPr>
            <a:lvl3pPr marL="756000" indent="-252000">
              <a:spcBef>
                <a:spcPts val="0"/>
              </a:spcBef>
              <a:spcAft>
                <a:spcPts val="1100"/>
              </a:spcAft>
              <a:buClr>
                <a:srgbClr val="75858C"/>
              </a:buClr>
              <a:buFont typeface="Lucida Grande"/>
              <a:buChar char="▪"/>
              <a:defRPr sz="2000" spc="30">
                <a:latin typeface="Arial"/>
                <a:cs typeface="Arial"/>
              </a:defRPr>
            </a:lvl3pPr>
            <a:lvl4pPr marL="756000" indent="-25200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4pPr>
            <a:lvl5pPr marL="756000" indent="-25200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57200" y="1774800"/>
            <a:ext cx="7639200" cy="778297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100" b="1" i="0" cap="all" spc="100" baseline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ob alle Buchstaben da sind, wie sie aussehen</a:t>
            </a:r>
          </a:p>
          <a:p>
            <a:pPr lvl="0"/>
            <a:r>
              <a:rPr lang="de-DE" dirty="0"/>
              <a:t>und ob alle </a:t>
            </a:r>
            <a:r>
              <a:rPr lang="de-DE" dirty="0" err="1"/>
              <a:t>buchstaben</a:t>
            </a:r>
            <a:r>
              <a:rPr lang="de-DE" dirty="0"/>
              <a:t> da sind</a:t>
            </a:r>
          </a:p>
        </p:txBody>
      </p:sp>
      <p:sp>
        <p:nvSpPr>
          <p:cNvPr id="9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1" y="6442393"/>
            <a:ext cx="711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de-DE"/>
              <a:t>17.04.2018</a:t>
            </a:r>
            <a:endParaRPr lang="de-DE" dirty="0"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68400" y="6442393"/>
            <a:ext cx="4445175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 b="0" i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endParaRPr lang="de-DE" dirty="0"/>
          </a:p>
        </p:txBody>
      </p:sp>
      <p:sp>
        <p:nvSpPr>
          <p:cNvPr id="13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296904" y="6442393"/>
            <a:ext cx="13898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fld id="{43F0430C-3290-2846-9C5E-237D45BC81A9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17272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57199" y="2840895"/>
            <a:ext cx="8229601" cy="3280939"/>
          </a:xfrm>
          <a:prstGeom prst="rect">
            <a:avLst/>
          </a:prstGeom>
        </p:spPr>
        <p:txBody>
          <a:bodyPr lIns="0" tIns="0" bIns="0"/>
          <a:lstStyle>
            <a:lvl1pPr marL="0" indent="0">
              <a:lnSpc>
                <a:spcPts val="305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300" spc="30" baseline="0">
                <a:latin typeface="Arial"/>
                <a:cs typeface="Arial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r>
              <a:rPr lang="de-DE" dirty="0"/>
              <a:t>, um Schriften zu testen. Manchmal Sätze, die alle Buchstaben des Alphabets enthalten - man nennt diese Sätze »</a:t>
            </a:r>
            <a:r>
              <a:rPr lang="de-DE" dirty="0" err="1"/>
              <a:t>Pangrams</a:t>
            </a:r>
            <a:r>
              <a:rPr lang="de-DE" dirty="0"/>
              <a:t>«. 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17.04.2018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0430C-3290-2846-9C5E-237D45BC81A9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Textplatzhalter 2"/>
          <p:cNvSpPr>
            <a:spLocks noGrp="1"/>
          </p:cNvSpPr>
          <p:nvPr>
            <p:ph type="body" idx="13" hasCustomPrompt="1"/>
          </p:nvPr>
        </p:nvSpPr>
        <p:spPr>
          <a:xfrm>
            <a:off x="457199" y="1774800"/>
            <a:ext cx="7639301" cy="778297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100" b="1" i="0" cap="all" spc="100" baseline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Manchmal benutzt man Worte wie Hamburg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6362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24732" y="2840400"/>
            <a:ext cx="3913094" cy="3322593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ts val="305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Wingdings" charset="2"/>
              <a:buChar char="§"/>
              <a:defRPr sz="2400" spc="30">
                <a:latin typeface="Arial"/>
                <a:cs typeface="Arial"/>
              </a:defRPr>
            </a:lvl1pPr>
            <a:lvl2pPr marL="504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400" spc="30">
                <a:latin typeface="Arial"/>
                <a:cs typeface="Arial"/>
              </a:defRPr>
            </a:lvl2pPr>
            <a:lvl3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75858C"/>
              </a:buClr>
              <a:buFont typeface="Wingdings" charset="2"/>
              <a:buChar char="§"/>
              <a:defRPr sz="2400" spc="30">
                <a:latin typeface="Arial"/>
                <a:cs typeface="Arial"/>
              </a:defRPr>
            </a:lvl3pPr>
            <a:lvl4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4pPr>
            <a:lvl5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87195" y="2840400"/>
            <a:ext cx="3907543" cy="3322595"/>
          </a:xfrm>
          <a:prstGeom prst="rect">
            <a:avLst/>
          </a:prstGeom>
        </p:spPr>
        <p:txBody>
          <a:bodyPr lIns="0" tIns="0" bIns="0"/>
          <a:lstStyle>
            <a:lvl1pPr marL="252000" indent="-252000">
              <a:lnSpc>
                <a:spcPts val="305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 spc="30">
                <a:latin typeface="Arial"/>
                <a:cs typeface="Arial"/>
              </a:defRPr>
            </a:lvl1pPr>
            <a:lvl2pPr marL="504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400" spc="30">
                <a:latin typeface="Arial"/>
                <a:cs typeface="Arial"/>
              </a:defRPr>
            </a:lvl2pPr>
            <a:lvl3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75858C"/>
              </a:buClr>
              <a:buFont typeface="Wingdings" charset="2"/>
              <a:buChar char="§"/>
              <a:defRPr sz="2400" spc="30">
                <a:latin typeface="Arial"/>
                <a:cs typeface="Arial"/>
              </a:defRPr>
            </a:lvl3pPr>
            <a:lvl4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4pPr>
            <a:lvl5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17.04.2018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0430C-3290-2846-9C5E-237D45BC81A9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Textplatzhalter 2"/>
          <p:cNvSpPr>
            <a:spLocks noGrp="1"/>
          </p:cNvSpPr>
          <p:nvPr>
            <p:ph type="body" idx="13" hasCustomPrompt="1"/>
          </p:nvPr>
        </p:nvSpPr>
        <p:spPr>
          <a:xfrm>
            <a:off x="457200" y="1774800"/>
            <a:ext cx="8229600" cy="778297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100" b="1" i="0" cap="all" spc="100" baseline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Manchmal benutzt man worte Wie </a:t>
            </a:r>
            <a:r>
              <a:rPr lang="de-DE" dirty="0" err="1"/>
              <a:t>blindtext</a:t>
            </a:r>
            <a:r>
              <a:rPr lang="de-DE" dirty="0"/>
              <a:t> der</a:t>
            </a:r>
          </a:p>
          <a:p>
            <a:pPr lvl="0"/>
            <a:r>
              <a:rPr lang="de-DE" dirty="0" err="1"/>
              <a:t>Hamburgefonts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592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ext-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38244" y="2856736"/>
            <a:ext cx="3913094" cy="32789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000" spc="30" baseline="0">
                <a:latin typeface="Arial"/>
                <a:cs typeface="Arial"/>
              </a:defRPr>
            </a:lvl1pPr>
            <a:lvl2pPr marL="252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2pPr>
            <a:lvl3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3pPr>
            <a:lvl4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4pPr>
            <a:lvl5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r>
              <a:rPr lang="de-DE" dirty="0"/>
              <a:t>, um Schriften zu testen. 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17.04.2018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0430C-3290-2846-9C5E-237D45BC81A9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Inhaltsplatzhalter 5"/>
          <p:cNvSpPr>
            <a:spLocks noGrp="1"/>
          </p:cNvSpPr>
          <p:nvPr>
            <p:ph sz="quarter" idx="4"/>
          </p:nvPr>
        </p:nvSpPr>
        <p:spPr>
          <a:xfrm>
            <a:off x="4787195" y="2856736"/>
            <a:ext cx="4356805" cy="3563115"/>
          </a:xfrm>
          <a:prstGeom prst="rect">
            <a:avLst/>
          </a:prstGeom>
          <a:blipFill rotWithShape="1">
            <a:blip r:embed="rId2"/>
            <a:srcRect/>
            <a:stretch>
              <a:fillRect l="-23585" t="-5137" r="-11660" b="2"/>
            </a:stretch>
          </a:blipFill>
        </p:spPr>
        <p:txBody>
          <a:bodyPr lIns="0" tIns="0" bIns="0"/>
          <a:lstStyle>
            <a:lvl1pPr marL="0" indent="0">
              <a:lnSpc>
                <a:spcPts val="305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None/>
              <a:defRPr sz="2400">
                <a:latin typeface="Arial"/>
                <a:cs typeface="Arial"/>
              </a:defRPr>
            </a:lvl1pPr>
            <a:lvl2pPr marL="504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2pPr>
            <a:lvl3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3pPr>
            <a:lvl4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4pPr>
            <a:lvl5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endParaRPr lang="de-DE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idx="13" hasCustomPrompt="1"/>
          </p:nvPr>
        </p:nvSpPr>
        <p:spPr>
          <a:xfrm>
            <a:off x="457200" y="1774800"/>
            <a:ext cx="8229600" cy="778297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100" b="1" i="0" cap="all" spc="100" baseline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Manchmal benutzt man worte Wie der Blindtext</a:t>
            </a:r>
          </a:p>
          <a:p>
            <a:pPr lvl="0"/>
            <a:r>
              <a:rPr lang="de-DE" dirty="0" err="1"/>
              <a:t>Hamburgefonts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6514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/>
          <p:cNvSpPr/>
          <p:nvPr userDrawn="1"/>
        </p:nvSpPr>
        <p:spPr>
          <a:xfrm flipV="1">
            <a:off x="0" y="6423314"/>
            <a:ext cx="9144000" cy="434686"/>
          </a:xfrm>
          <a:prstGeom prst="rect">
            <a:avLst/>
          </a:prstGeom>
          <a:solidFill>
            <a:srgbClr val="3B515B">
              <a:alpha val="1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Arial"/>
              <a:cs typeface="Arial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1" y="6442393"/>
            <a:ext cx="711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de-DE"/>
              <a:t>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68400" y="6442393"/>
            <a:ext cx="4445175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 b="0" i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296904" y="6442393"/>
            <a:ext cx="13898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fld id="{43F0430C-3290-2846-9C5E-237D45BC81A9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8" name="Bild 7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" y="1"/>
            <a:ext cx="2733648" cy="1479940"/>
          </a:xfrm>
          <a:prstGeom prst="rect">
            <a:avLst/>
          </a:prstGeom>
        </p:spPr>
      </p:pic>
      <p:cxnSp>
        <p:nvCxnSpPr>
          <p:cNvPr id="11" name="Gerade Verbindung 10"/>
          <p:cNvCxnSpPr/>
          <p:nvPr userDrawn="1"/>
        </p:nvCxnSpPr>
        <p:spPr>
          <a:xfrm>
            <a:off x="0" y="1479941"/>
            <a:ext cx="9144000" cy="2791"/>
          </a:xfrm>
          <a:prstGeom prst="line">
            <a:avLst/>
          </a:prstGeom>
          <a:ln w="25400">
            <a:solidFill>
              <a:srgbClr val="009CD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9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73" r:id="rId2"/>
    <p:sldLayoutId id="2147483674" r:id="rId3"/>
    <p:sldLayoutId id="2147483671" r:id="rId4"/>
    <p:sldLayoutId id="2147483677" r:id="rId5"/>
    <p:sldLayoutId id="2147483661" r:id="rId6"/>
    <p:sldLayoutId id="2147483664" r:id="rId7"/>
    <p:sldLayoutId id="2147483663" r:id="rId8"/>
    <p:sldLayoutId id="2147483669" r:id="rId9"/>
    <p:sldLayoutId id="2147483665" r:id="rId10"/>
    <p:sldLayoutId id="2147483662" r:id="rId11"/>
    <p:sldLayoutId id="2147483654" r:id="rId12"/>
    <p:sldLayoutId id="2147483675" r:id="rId13"/>
    <p:sldLayoutId id="2147483655" r:id="rId14"/>
    <p:sldLayoutId id="2147483660" r:id="rId15"/>
    <p:sldLayoutId id="2147483667" r:id="rId16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TheSans UHH Bold Caps"/>
          <a:ea typeface="+mj-ea"/>
          <a:cs typeface="TheSans UHH Bold Cap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430435-5063-4C2A-96E4-8151D09D9F3A}"/>
              </a:ext>
            </a:extLst>
          </p:cNvPr>
          <p:cNvSpPr txBox="1">
            <a:spLocks/>
          </p:cNvSpPr>
          <p:nvPr/>
        </p:nvSpPr>
        <p:spPr>
          <a:xfrm>
            <a:off x="685800" y="2392483"/>
            <a:ext cx="7772400" cy="763381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TheSans UHH Bold Caps"/>
                <a:ea typeface="+mj-ea"/>
                <a:cs typeface="TheSans UHH Bold Caps"/>
              </a:defRPr>
            </a:lvl1pPr>
          </a:lstStyle>
          <a:p>
            <a:pPr algn="l"/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68E30DF-DACB-450F-B4A8-BC07C4A4590D}"/>
              </a:ext>
            </a:extLst>
          </p:cNvPr>
          <p:cNvSpPr txBox="1">
            <a:spLocks/>
          </p:cNvSpPr>
          <p:nvPr/>
        </p:nvSpPr>
        <p:spPr>
          <a:xfrm>
            <a:off x="685800" y="4264851"/>
            <a:ext cx="6858000" cy="110956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dirty="0">
                <a:latin typeface="Arial" panose="020B0604020202020204" pitchFamily="34" charset="0"/>
                <a:cs typeface="Arial" panose="020B0604020202020204" pitchFamily="34" charset="0"/>
              </a:rPr>
              <a:t>Oleksandr Trunov</a:t>
            </a:r>
            <a:endParaRPr lang="de-DE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1700" dirty="0">
                <a:latin typeface="Arial" panose="020B0604020202020204" pitchFamily="34" charset="0"/>
                <a:cs typeface="Arial" panose="020B0604020202020204" pitchFamily="34" charset="0"/>
              </a:rPr>
              <a:t>Universität Hamburg, Fakultät: Betriebswirtschaftslehre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75D1E835-6DCB-4E6E-AD15-76C1B607FF22}"/>
              </a:ext>
            </a:extLst>
          </p:cNvPr>
          <p:cNvGrpSpPr/>
          <p:nvPr/>
        </p:nvGrpSpPr>
        <p:grpSpPr>
          <a:xfrm>
            <a:off x="6354191" y="528993"/>
            <a:ext cx="2104009" cy="477993"/>
            <a:chOff x="449247" y="409452"/>
            <a:chExt cx="3004167" cy="663165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C4E0D82D-B2B8-4421-93C3-A229261F03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3390" y="409452"/>
              <a:ext cx="2100024" cy="663165"/>
            </a:xfrm>
            <a:prstGeom prst="rect">
              <a:avLst/>
            </a:prstGeom>
          </p:spPr>
        </p:pic>
        <p:pic>
          <p:nvPicPr>
            <p:cNvPr id="1026" name="Picture 2" descr="Bildergebnis für iwi uni hamburg">
              <a:extLst>
                <a:ext uri="{FF2B5EF4-FFF2-40B4-BE49-F238E27FC236}">
                  <a16:creationId xmlns:a16="http://schemas.microsoft.com/office/drawing/2014/main" id="{734A99E7-328E-42D7-9EB5-CB16A88B9C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247" y="409452"/>
              <a:ext cx="904143" cy="6292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EE821C5-1DB1-4B8D-A633-FCB9D19D0191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4" name="Datumsplatzhalter 3">
              <a:extLst>
                <a:ext uri="{FF2B5EF4-FFF2-40B4-BE49-F238E27FC236}">
                  <a16:creationId xmlns:a16="http://schemas.microsoft.com/office/drawing/2014/main" id="{F1327BDC-D89F-436A-83C9-8F2079D757DF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5" name="Fußzeilenplatzhalter 4">
              <a:extLst>
                <a:ext uri="{FF2B5EF4-FFF2-40B4-BE49-F238E27FC236}">
                  <a16:creationId xmlns:a16="http://schemas.microsoft.com/office/drawing/2014/main" id="{AA0413FC-F245-48EB-BFA5-B334D61F7453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7" name="Fußzeilenplatzhalter 4">
              <a:extLst>
                <a:ext uri="{FF2B5EF4-FFF2-40B4-BE49-F238E27FC236}">
                  <a16:creationId xmlns:a16="http://schemas.microsoft.com/office/drawing/2014/main" id="{D7BDD144-D126-4B13-9EC3-1F45BBD38F47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11" name="Datumsplatzhalter 3">
              <a:extLst>
                <a:ext uri="{FF2B5EF4-FFF2-40B4-BE49-F238E27FC236}">
                  <a16:creationId xmlns:a16="http://schemas.microsoft.com/office/drawing/2014/main" id="{B8A7A1C3-44A6-4811-A7CF-56E1D5793A59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1</a:t>
              </a:r>
            </a:p>
          </p:txBody>
        </p:sp>
      </p:grpSp>
      <p:sp>
        <p:nvSpPr>
          <p:cNvPr id="18" name="Untertitel 2">
            <a:extLst>
              <a:ext uri="{FF2B5EF4-FFF2-40B4-BE49-F238E27FC236}">
                <a16:creationId xmlns:a16="http://schemas.microsoft.com/office/drawing/2014/main" id="{022CA5A5-4AF0-4B72-B469-E4EAF1B9E117}"/>
              </a:ext>
            </a:extLst>
          </p:cNvPr>
          <p:cNvSpPr txBox="1">
            <a:spLocks/>
          </p:cNvSpPr>
          <p:nvPr/>
        </p:nvSpPr>
        <p:spPr>
          <a:xfrm>
            <a:off x="685800" y="3167064"/>
            <a:ext cx="6858000" cy="88140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dirty="0">
                <a:latin typeface="Arial" panose="020B0604020202020204" pitchFamily="34" charset="0"/>
                <a:cs typeface="Arial" panose="020B0604020202020204" pitchFamily="34" charset="0"/>
              </a:rPr>
              <a:t>Projekt Wirtschaftsinformatik: </a:t>
            </a:r>
            <a:br>
              <a:rPr lang="de-DE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2200" dirty="0">
                <a:latin typeface="Arial" panose="020B0604020202020204" pitchFamily="34" charset="0"/>
                <a:cs typeface="Arial" panose="020B0604020202020204" pitchFamily="34" charset="0"/>
              </a:rPr>
              <a:t>Data Science für Web-Applikationen</a:t>
            </a:r>
            <a:endParaRPr lang="de-DE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484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EE821C5-1DB1-4B8D-A633-FCB9D19D0191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4" name="Datumsplatzhalter 3">
              <a:extLst>
                <a:ext uri="{FF2B5EF4-FFF2-40B4-BE49-F238E27FC236}">
                  <a16:creationId xmlns:a16="http://schemas.microsoft.com/office/drawing/2014/main" id="{F1327BDC-D89F-436A-83C9-8F2079D757DF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5" name="Fußzeilenplatzhalter 4">
              <a:extLst>
                <a:ext uri="{FF2B5EF4-FFF2-40B4-BE49-F238E27FC236}">
                  <a16:creationId xmlns:a16="http://schemas.microsoft.com/office/drawing/2014/main" id="{AA0413FC-F245-48EB-BFA5-B334D61F7453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7" name="Fußzeilenplatzhalter 4">
              <a:extLst>
                <a:ext uri="{FF2B5EF4-FFF2-40B4-BE49-F238E27FC236}">
                  <a16:creationId xmlns:a16="http://schemas.microsoft.com/office/drawing/2014/main" id="{D7BDD144-D126-4B13-9EC3-1F45BBD38F47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11" name="Datumsplatzhalter 3">
              <a:extLst>
                <a:ext uri="{FF2B5EF4-FFF2-40B4-BE49-F238E27FC236}">
                  <a16:creationId xmlns:a16="http://schemas.microsoft.com/office/drawing/2014/main" id="{B8A7A1C3-44A6-4811-A7CF-56E1D5793A59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" name="Untertitel 2">
            <a:extLst>
              <a:ext uri="{FF2B5EF4-FFF2-40B4-BE49-F238E27FC236}">
                <a16:creationId xmlns:a16="http://schemas.microsoft.com/office/drawing/2014/main" id="{828AE33C-2609-4051-BDD1-15B43ED88AD7}"/>
              </a:ext>
            </a:extLst>
          </p:cNvPr>
          <p:cNvSpPr txBox="1">
            <a:spLocks/>
          </p:cNvSpPr>
          <p:nvPr/>
        </p:nvSpPr>
        <p:spPr>
          <a:xfrm>
            <a:off x="504728" y="1562821"/>
            <a:ext cx="8134543" cy="37323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Einleitung</a:t>
            </a:r>
          </a:p>
          <a:p>
            <a:pPr marL="0" indent="0">
              <a:buNone/>
            </a:pPr>
            <a:r>
              <a:rPr lang="de-DE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r>
              <a:rPr lang="de-DE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Entscheidungsbäume</a:t>
            </a:r>
          </a:p>
          <a:p>
            <a:endParaRPr lang="de-D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3 Random Forest</a:t>
            </a:r>
          </a:p>
          <a:p>
            <a:pPr marL="0" indent="0">
              <a:buNone/>
            </a:pP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3.1 Warum Random Forest</a:t>
            </a:r>
          </a:p>
          <a:p>
            <a:pPr marL="0" indent="0">
              <a:buNone/>
            </a:pP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3.2 Was ist Random Forest</a:t>
            </a:r>
          </a:p>
          <a:p>
            <a:pPr marL="0" indent="0">
              <a:buNone/>
            </a:pP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3.3 Wichtige Entscheidungen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58E65BEC-081B-40CB-AED0-B44DA68A407F}"/>
              </a:ext>
            </a:extLst>
          </p:cNvPr>
          <p:cNvSpPr txBox="1">
            <a:spLocks/>
          </p:cNvSpPr>
          <p:nvPr/>
        </p:nvSpPr>
        <p:spPr>
          <a:xfrm>
            <a:off x="7433547" y="482352"/>
            <a:ext cx="1218845" cy="44197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TheSans UHH Bold Caps"/>
                <a:ea typeface="+mj-ea"/>
                <a:cs typeface="TheSans UHH Bold Caps"/>
              </a:defRPr>
            </a:lvl1pPr>
          </a:lstStyle>
          <a:p>
            <a:pPr algn="l"/>
            <a:r>
              <a:rPr lang="de-DE" sz="22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9FB6014D-AFD2-489F-9260-B504E3906E79}"/>
              </a:ext>
            </a:extLst>
          </p:cNvPr>
          <p:cNvCxnSpPr/>
          <p:nvPr/>
        </p:nvCxnSpPr>
        <p:spPr>
          <a:xfrm>
            <a:off x="2396971" y="1012054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483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/>
              <a:t>Warum Random Forest</a:t>
            </a:r>
          </a:p>
        </p:txBody>
      </p:sp>
      <p:grpSp>
        <p:nvGrpSpPr>
          <p:cNvPr id="88" name="Gruppieren 87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9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90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91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92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11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5" name="Textfeld 34">
            <a:extLst>
              <a:ext uri="{FF2B5EF4-FFF2-40B4-BE49-F238E27FC236}">
                <a16:creationId xmlns:a16="http://schemas.microsoft.com/office/drawing/2014/main" id="{EAA30965-56A0-4945-9CD1-2034CED6CE86}"/>
              </a:ext>
            </a:extLst>
          </p:cNvPr>
          <p:cNvSpPr txBox="1"/>
          <p:nvPr/>
        </p:nvSpPr>
        <p:spPr>
          <a:xfrm>
            <a:off x="385924" y="1284588"/>
            <a:ext cx="8429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 Ziel der Schätzung</a:t>
            </a: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den gesamten Fehler bei der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Schätzung (den mittleren quadratischen Vorhersagefehler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) zu r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eduzieren.</a:t>
            </a:r>
          </a:p>
          <a:p>
            <a:pPr algn="just"/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de-DE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Hastie, Trevor, Robert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Tibshirani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and Jerome Friedman. 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"Unsupervised learning."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elements of statistical learning. Springer, New York,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NY, S. 485-585, 2009.</a:t>
            </a:r>
            <a:endParaRPr lang="de-DE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EAA30965-56A0-4945-9CD1-2034CED6CE86}"/>
              </a:ext>
            </a:extLst>
          </p:cNvPr>
          <p:cNvSpPr txBox="1"/>
          <p:nvPr/>
        </p:nvSpPr>
        <p:spPr>
          <a:xfrm>
            <a:off x="1132168" y="2863741"/>
            <a:ext cx="719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Gesamter Fehler = </a:t>
            </a: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Verzerrung</a:t>
            </a:r>
            <a:r>
              <a:rPr lang="de-DE" baseline="300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Varianz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+ unzerlegbarer Fehler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feld 30"/>
              <p:cNvSpPr txBox="1"/>
              <p:nvPr/>
            </p:nvSpPr>
            <p:spPr>
              <a:xfrm>
                <a:off x="1629733" y="3747896"/>
                <a:ext cx="5941498" cy="3229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𝐸𝑟𝑟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=(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[</m:t>
                      </m:r>
                      <m:d>
                        <m:dPr>
                          <m:endChr m:val="]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̂"/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  <m:d>
                                <m:d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  <m:sSup>
                            <m:s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 </m:t>
                      </m:r>
                      <m:sSubSup>
                        <m:sSubSup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31" name="Textfeld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9733" y="3747896"/>
                <a:ext cx="5941498" cy="322909"/>
              </a:xfrm>
              <a:prstGeom prst="rect">
                <a:avLst/>
              </a:prstGeom>
              <a:blipFill>
                <a:blip r:embed="rId2"/>
                <a:stretch>
                  <a:fillRect t="-22642" b="-2452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feld 45">
                <a:extLst>
                  <a:ext uri="{FF2B5EF4-FFF2-40B4-BE49-F238E27FC236}">
                    <a16:creationId xmlns:a16="http://schemas.microsoft.com/office/drawing/2014/main" id="{EAA30965-56A0-4945-9CD1-2034CED6CE86}"/>
                  </a:ext>
                </a:extLst>
              </p:cNvPr>
              <p:cNvSpPr txBox="1"/>
              <p:nvPr/>
            </p:nvSpPr>
            <p:spPr>
              <a:xfrm>
                <a:off x="1134273" y="4515678"/>
                <a:ext cx="7196904" cy="9389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14:m>
                  <m:oMath xmlns:m="http://schemas.openxmlformats.org/officeDocument/2006/math">
                    <m:r>
                      <a:rPr lang="de-DE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de-DE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de-DE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- die „reale“ Funktion, die Realität (Zusammenhang) abbildet</a:t>
                </a:r>
              </a:p>
              <a:p>
                <a:pPr algn="just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de-DE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de-DE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- das geschätzte Modell von </a:t>
                </a:r>
                <a14:m>
                  <m:oMath xmlns:m="http://schemas.openxmlformats.org/officeDocument/2006/math">
                    <m:r>
                      <a:rPr lang="de-DE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de-DE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de-DE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just"/>
                <a14:m>
                  <m:oMath xmlns:m="http://schemas.openxmlformats.org/officeDocument/2006/math">
                    <m:r>
                      <a:rPr lang="de-DE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de-DE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– Erwartungswert (groß zu sagen – Mittelwert)</a:t>
                </a:r>
              </a:p>
            </p:txBody>
          </p:sp>
        </mc:Choice>
        <mc:Fallback>
          <p:sp>
            <p:nvSpPr>
              <p:cNvPr id="46" name="Textfeld 45">
                <a:extLst>
                  <a:ext uri="{FF2B5EF4-FFF2-40B4-BE49-F238E27FC236}">
                    <a16:creationId xmlns:a16="http://schemas.microsoft.com/office/drawing/2014/main" id="{EAA30965-56A0-4945-9CD1-2034CED6CE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4273" y="4515678"/>
                <a:ext cx="7196904" cy="938911"/>
              </a:xfrm>
              <a:prstGeom prst="rect">
                <a:avLst/>
              </a:prstGeom>
              <a:blipFill>
                <a:blip r:embed="rId3"/>
                <a:stretch>
                  <a:fillRect l="-254" t="-3896" b="-974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566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/>
              <a:t>Warum Random Forest</a:t>
            </a:r>
          </a:p>
        </p:txBody>
      </p:sp>
      <p:grpSp>
        <p:nvGrpSpPr>
          <p:cNvPr id="88" name="Gruppieren 87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9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90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91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92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12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EAA30965-56A0-4945-9CD1-2034CED6CE86}"/>
              </a:ext>
            </a:extLst>
          </p:cNvPr>
          <p:cNvSpPr txBox="1"/>
          <p:nvPr/>
        </p:nvSpPr>
        <p:spPr>
          <a:xfrm>
            <a:off x="3006511" y="1127032"/>
            <a:ext cx="3792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Verzerrung-Varianz-Dilemma</a:t>
            </a:r>
            <a:endParaRPr lang="de-DE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EAA30965-56A0-4945-9CD1-2034CED6CE86}"/>
              </a:ext>
            </a:extLst>
          </p:cNvPr>
          <p:cNvSpPr txBox="1"/>
          <p:nvPr/>
        </p:nvSpPr>
        <p:spPr>
          <a:xfrm>
            <a:off x="2522414" y="1948709"/>
            <a:ext cx="64824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Verzerrung (eng. Bias)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ist der Fehler ausgehend von falschen Annahmen im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Lernalgorithmus.</a:t>
            </a:r>
          </a:p>
          <a:p>
            <a:pPr algn="just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Es handelt sich um die falsche Annahmen über die    Beziehungen zwischen Input- und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Outputdaten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f(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= y).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de-DE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Als Folge: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die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Ergebnisse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sind nicht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repräsentativ, verzerrt, einseitig oder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irreführend.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AA30965-56A0-4945-9CD1-2034CED6CE86}"/>
              </a:ext>
            </a:extLst>
          </p:cNvPr>
          <p:cNvSpPr txBox="1"/>
          <p:nvPr/>
        </p:nvSpPr>
        <p:spPr>
          <a:xfrm>
            <a:off x="2522414" y="3787000"/>
            <a:ext cx="64824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Varianz (Streuung)</a:t>
            </a: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ist der Fehler ausgehend von der Empfindlichkeit auf kleinere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Schwankungen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in den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Trainingsdaten und stellt die Summe der quadratischen Abweichungen vom Mittelwert in einer Beobachtungsreihe.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Als Folge: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höhere Schwankungen der Schätzwerten.</a:t>
            </a:r>
          </a:p>
        </p:txBody>
      </p:sp>
      <p:grpSp>
        <p:nvGrpSpPr>
          <p:cNvPr id="31" name="Gruppieren 30"/>
          <p:cNvGrpSpPr/>
          <p:nvPr/>
        </p:nvGrpSpPr>
        <p:grpSpPr>
          <a:xfrm>
            <a:off x="274838" y="1938971"/>
            <a:ext cx="4325737" cy="3657600"/>
            <a:chOff x="619125" y="1924050"/>
            <a:chExt cx="4325737" cy="3657600"/>
          </a:xfrm>
        </p:grpSpPr>
        <p:cxnSp>
          <p:nvCxnSpPr>
            <p:cNvPr id="32" name="Gerade Verbindung mit Pfeil 31"/>
            <p:cNvCxnSpPr/>
            <p:nvPr/>
          </p:nvCxnSpPr>
          <p:spPr>
            <a:xfrm flipH="1">
              <a:off x="619125" y="1924050"/>
              <a:ext cx="0" cy="3657600"/>
            </a:xfrm>
            <a:prstGeom prst="straightConnector1">
              <a:avLst/>
            </a:prstGeom>
            <a:ln w="9525">
              <a:solidFill>
                <a:srgbClr val="002060"/>
              </a:solidFill>
              <a:headEnd type="stealt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 Verbindung mit Pfeil 32"/>
            <p:cNvCxnSpPr/>
            <p:nvPr/>
          </p:nvCxnSpPr>
          <p:spPr>
            <a:xfrm flipH="1">
              <a:off x="619125" y="5581650"/>
              <a:ext cx="4325737" cy="0"/>
            </a:xfrm>
            <a:prstGeom prst="straightConnector1">
              <a:avLst/>
            </a:prstGeom>
            <a:ln w="9525">
              <a:solidFill>
                <a:srgbClr val="002060"/>
              </a:solidFill>
              <a:headEnd type="stealt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Freihandform 33"/>
          <p:cNvSpPr/>
          <p:nvPr/>
        </p:nvSpPr>
        <p:spPr>
          <a:xfrm>
            <a:off x="900860" y="2072321"/>
            <a:ext cx="1200150" cy="3390900"/>
          </a:xfrm>
          <a:custGeom>
            <a:avLst/>
            <a:gdLst>
              <a:gd name="connsiteX0" fmla="*/ 0 w 1200150"/>
              <a:gd name="connsiteY0" fmla="*/ 3390900 h 3390900"/>
              <a:gd name="connsiteX1" fmla="*/ 581025 w 1200150"/>
              <a:gd name="connsiteY1" fmla="*/ 0 h 3390900"/>
              <a:gd name="connsiteX2" fmla="*/ 1200150 w 1200150"/>
              <a:gd name="connsiteY2" fmla="*/ 3390900 h 339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0150" h="3390900">
                <a:moveTo>
                  <a:pt x="0" y="3390900"/>
                </a:moveTo>
                <a:cubicBezTo>
                  <a:pt x="190500" y="1695450"/>
                  <a:pt x="381000" y="0"/>
                  <a:pt x="581025" y="0"/>
                </a:cubicBezTo>
                <a:cubicBezTo>
                  <a:pt x="781050" y="0"/>
                  <a:pt x="1141413" y="2657475"/>
                  <a:pt x="1200150" y="3390900"/>
                </a:cubicBezTo>
              </a:path>
            </a:pathLst>
          </a:custGeom>
          <a:noFill/>
          <a:ln w="127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Freihandform 34"/>
          <p:cNvSpPr/>
          <p:nvPr/>
        </p:nvSpPr>
        <p:spPr>
          <a:xfrm>
            <a:off x="389138" y="4091453"/>
            <a:ext cx="3886200" cy="1428918"/>
          </a:xfrm>
          <a:custGeom>
            <a:avLst/>
            <a:gdLst>
              <a:gd name="connsiteX0" fmla="*/ 0 w 3886200"/>
              <a:gd name="connsiteY0" fmla="*/ 1209843 h 1428918"/>
              <a:gd name="connsiteX1" fmla="*/ 638175 w 3886200"/>
              <a:gd name="connsiteY1" fmla="*/ 168 h 1428918"/>
              <a:gd name="connsiteX2" fmla="*/ 1781175 w 3886200"/>
              <a:gd name="connsiteY2" fmla="*/ 1124118 h 1428918"/>
              <a:gd name="connsiteX3" fmla="*/ 3886200 w 3886200"/>
              <a:gd name="connsiteY3" fmla="*/ 1428918 h 1428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86200" h="1428918">
                <a:moveTo>
                  <a:pt x="0" y="1209843"/>
                </a:moveTo>
                <a:cubicBezTo>
                  <a:pt x="170656" y="612149"/>
                  <a:pt x="341313" y="14455"/>
                  <a:pt x="638175" y="168"/>
                </a:cubicBezTo>
                <a:cubicBezTo>
                  <a:pt x="935037" y="-14119"/>
                  <a:pt x="1239838" y="885993"/>
                  <a:pt x="1781175" y="1124118"/>
                </a:cubicBezTo>
                <a:cubicBezTo>
                  <a:pt x="2322512" y="1362243"/>
                  <a:pt x="3104356" y="1395580"/>
                  <a:pt x="3886200" y="1428918"/>
                </a:cubicBezTo>
              </a:path>
            </a:pathLst>
          </a:custGeom>
          <a:noFill/>
          <a:ln w="12700">
            <a:solidFill>
              <a:srgbClr val="00206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" name="Gerader Verbinder 3"/>
          <p:cNvCxnSpPr/>
          <p:nvPr/>
        </p:nvCxnSpPr>
        <p:spPr>
          <a:xfrm>
            <a:off x="1038225" y="1881821"/>
            <a:ext cx="0" cy="3581400"/>
          </a:xfrm>
          <a:prstGeom prst="line">
            <a:avLst/>
          </a:prstGeom>
          <a:ln w="2857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819C0E5D-4D76-4DC5-8A5D-7E3080094330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1571625" y="1861835"/>
            <a:ext cx="894161" cy="354184"/>
          </a:xfrm>
          <a:prstGeom prst="straightConnector1">
            <a:avLst/>
          </a:prstGeom>
          <a:ln w="317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feld 38">
            <a:extLst>
              <a:ext uri="{FF2B5EF4-FFF2-40B4-BE49-F238E27FC236}">
                <a16:creationId xmlns:a16="http://schemas.microsoft.com/office/drawing/2014/main" id="{041842E8-6376-41BA-A3B1-A769FC46227A}"/>
              </a:ext>
            </a:extLst>
          </p:cNvPr>
          <p:cNvSpPr txBox="1"/>
          <p:nvPr/>
        </p:nvSpPr>
        <p:spPr>
          <a:xfrm>
            <a:off x="134545" y="1492503"/>
            <a:ext cx="4662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Schätzfunktion mit der höheren Verzerrung</a:t>
            </a:r>
            <a:endParaRPr lang="de-DE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19C0E5D-4D76-4DC5-8A5D-7E3080094330}"/>
              </a:ext>
            </a:extLst>
          </p:cNvPr>
          <p:cNvCxnSpPr>
            <a:cxnSpLocks/>
            <a:stCxn id="46" idx="0"/>
          </p:cNvCxnSpPr>
          <p:nvPr/>
        </p:nvCxnSpPr>
        <p:spPr>
          <a:xfrm flipH="1" flipV="1">
            <a:off x="2523451" y="5363888"/>
            <a:ext cx="1076159" cy="717797"/>
          </a:xfrm>
          <a:prstGeom prst="straightConnector1">
            <a:avLst/>
          </a:prstGeom>
          <a:ln w="3175">
            <a:solidFill>
              <a:srgbClr val="00206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feld 45">
            <a:extLst>
              <a:ext uri="{FF2B5EF4-FFF2-40B4-BE49-F238E27FC236}">
                <a16:creationId xmlns:a16="http://schemas.microsoft.com/office/drawing/2014/main" id="{041842E8-6376-41BA-A3B1-A769FC46227A}"/>
              </a:ext>
            </a:extLst>
          </p:cNvPr>
          <p:cNvSpPr txBox="1"/>
          <p:nvPr/>
        </p:nvSpPr>
        <p:spPr>
          <a:xfrm>
            <a:off x="1902347" y="6081685"/>
            <a:ext cx="3394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Schätzfunktion mit der höheren Streuung</a:t>
            </a:r>
            <a:endParaRPr lang="de-DE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819C0E5D-4D76-4DC5-8A5D-7E3080094330}"/>
              </a:ext>
            </a:extLst>
          </p:cNvPr>
          <p:cNvCxnSpPr>
            <a:cxnSpLocks/>
          </p:cNvCxnSpPr>
          <p:nvPr/>
        </p:nvCxnSpPr>
        <p:spPr>
          <a:xfrm flipH="1" flipV="1">
            <a:off x="1038226" y="5363888"/>
            <a:ext cx="815272" cy="436828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feld 52">
            <a:extLst>
              <a:ext uri="{FF2B5EF4-FFF2-40B4-BE49-F238E27FC236}">
                <a16:creationId xmlns:a16="http://schemas.microsoft.com/office/drawing/2014/main" id="{041842E8-6376-41BA-A3B1-A769FC46227A}"/>
              </a:ext>
            </a:extLst>
          </p:cNvPr>
          <p:cNvSpPr txBox="1"/>
          <p:nvPr/>
        </p:nvSpPr>
        <p:spPr>
          <a:xfrm>
            <a:off x="1232394" y="5730106"/>
            <a:ext cx="1489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Wahrer Wert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Ellipse 35"/>
          <p:cNvSpPr/>
          <p:nvPr/>
        </p:nvSpPr>
        <p:spPr>
          <a:xfrm>
            <a:off x="1429753" y="2040676"/>
            <a:ext cx="108000" cy="108000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/>
        </p:nvSpPr>
        <p:spPr>
          <a:xfrm>
            <a:off x="968839" y="4044173"/>
            <a:ext cx="108000" cy="1080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617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/>
              <a:t>Warum Random Forest</a:t>
            </a:r>
          </a:p>
        </p:txBody>
      </p:sp>
      <p:grpSp>
        <p:nvGrpSpPr>
          <p:cNvPr id="88" name="Gruppieren 87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9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90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91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92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9899848C-1ADD-4CA2-BF26-C4D02E12665E}"/>
              </a:ext>
            </a:extLst>
          </p:cNvPr>
          <p:cNvGrpSpPr/>
          <p:nvPr/>
        </p:nvGrpSpPr>
        <p:grpSpPr>
          <a:xfrm>
            <a:off x="600075" y="1603901"/>
            <a:ext cx="5040000" cy="2520001"/>
            <a:chOff x="819150" y="1323974"/>
            <a:chExt cx="5040000" cy="2520001"/>
          </a:xfrm>
        </p:grpSpPr>
        <p:cxnSp>
          <p:nvCxnSpPr>
            <p:cNvPr id="3" name="Gerade Verbindung mit Pfeil 2">
              <a:extLst>
                <a:ext uri="{FF2B5EF4-FFF2-40B4-BE49-F238E27FC236}">
                  <a16:creationId xmlns:a16="http://schemas.microsoft.com/office/drawing/2014/main" id="{332E0A63-5E9E-449F-AC40-ACE579EB3B1E}"/>
                </a:ext>
              </a:extLst>
            </p:cNvPr>
            <p:cNvCxnSpPr/>
            <p:nvPr/>
          </p:nvCxnSpPr>
          <p:spPr>
            <a:xfrm flipV="1">
              <a:off x="819150" y="1323974"/>
              <a:ext cx="0" cy="2520000"/>
            </a:xfrm>
            <a:prstGeom prst="straightConnector1">
              <a:avLst/>
            </a:prstGeom>
            <a:ln w="6350">
              <a:solidFill>
                <a:srgbClr val="002060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Gerade Verbindung mit Pfeil 187">
              <a:extLst>
                <a:ext uri="{FF2B5EF4-FFF2-40B4-BE49-F238E27FC236}">
                  <a16:creationId xmlns:a16="http://schemas.microsoft.com/office/drawing/2014/main" id="{E647F5FC-B8A4-4815-B892-C4AF5A201A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9150" y="3843974"/>
              <a:ext cx="5040000" cy="1"/>
            </a:xfrm>
            <a:prstGeom prst="straightConnector1">
              <a:avLst/>
            </a:prstGeom>
            <a:ln w="6350">
              <a:solidFill>
                <a:srgbClr val="002060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2" name="Gerade Verbindung mit Pfeil 191">
            <a:extLst>
              <a:ext uri="{FF2B5EF4-FFF2-40B4-BE49-F238E27FC236}">
                <a16:creationId xmlns:a16="http://schemas.microsoft.com/office/drawing/2014/main" id="{5C594D3E-35A9-4D31-8FCD-1E840E875C60}"/>
              </a:ext>
            </a:extLst>
          </p:cNvPr>
          <p:cNvCxnSpPr>
            <a:cxnSpLocks/>
          </p:cNvCxnSpPr>
          <p:nvPr/>
        </p:nvCxnSpPr>
        <p:spPr>
          <a:xfrm flipV="1">
            <a:off x="600075" y="2848673"/>
            <a:ext cx="5040000" cy="1"/>
          </a:xfrm>
          <a:prstGeom prst="straightConnector1">
            <a:avLst/>
          </a:prstGeom>
          <a:ln w="6350">
            <a:solidFill>
              <a:srgbClr val="00B050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EA30FC5A-FCC4-445A-AFD5-AEB44006B8AF}"/>
              </a:ext>
            </a:extLst>
          </p:cNvPr>
          <p:cNvGrpSpPr/>
          <p:nvPr/>
        </p:nvGrpSpPr>
        <p:grpSpPr>
          <a:xfrm>
            <a:off x="5428790" y="1612988"/>
            <a:ext cx="3646394" cy="1199027"/>
            <a:chOff x="5428790" y="1612988"/>
            <a:chExt cx="3646394" cy="1199027"/>
          </a:xfrm>
        </p:grpSpPr>
        <p:cxnSp>
          <p:nvCxnSpPr>
            <p:cNvPr id="8" name="Gerade Verbindung mit Pfeil 7">
              <a:extLst>
                <a:ext uri="{FF2B5EF4-FFF2-40B4-BE49-F238E27FC236}">
                  <a16:creationId xmlns:a16="http://schemas.microsoft.com/office/drawing/2014/main" id="{0B214382-23A6-43AA-A0C5-DB15AA681A2D}"/>
                </a:ext>
              </a:extLst>
            </p:cNvPr>
            <p:cNvCxnSpPr/>
            <p:nvPr/>
          </p:nvCxnSpPr>
          <p:spPr>
            <a:xfrm flipH="1">
              <a:off x="5428790" y="1915967"/>
              <a:ext cx="1066800" cy="896048"/>
            </a:xfrm>
            <a:prstGeom prst="straightConnector1">
              <a:avLst/>
            </a:prstGeom>
            <a:ln w="3175">
              <a:solidFill>
                <a:srgbClr val="00B05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DB6579B4-8B04-41F5-B6F0-A83F7F3138DF}"/>
                </a:ext>
              </a:extLst>
            </p:cNvPr>
            <p:cNvSpPr txBox="1"/>
            <p:nvPr/>
          </p:nvSpPr>
          <p:spPr>
            <a:xfrm>
              <a:off x="6373973" y="1612988"/>
              <a:ext cx="2701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Reale </a:t>
              </a:r>
              <a:r>
                <a:rPr lang="de-DE" dirty="0" smtClean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Werte/Klasse</a:t>
              </a:r>
              <a:endParaRPr lang="de-DE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" name="Freihandform: Form 12">
            <a:extLst>
              <a:ext uri="{FF2B5EF4-FFF2-40B4-BE49-F238E27FC236}">
                <a16:creationId xmlns:a16="http://schemas.microsoft.com/office/drawing/2014/main" id="{708B4EC6-0669-4615-B8D4-F728866A188C}"/>
              </a:ext>
            </a:extLst>
          </p:cNvPr>
          <p:cNvSpPr/>
          <p:nvPr/>
        </p:nvSpPr>
        <p:spPr>
          <a:xfrm>
            <a:off x="609600" y="1828775"/>
            <a:ext cx="4914900" cy="1866925"/>
          </a:xfrm>
          <a:custGeom>
            <a:avLst/>
            <a:gdLst>
              <a:gd name="connsiteX0" fmla="*/ 0 w 4914900"/>
              <a:gd name="connsiteY0" fmla="*/ 1866925 h 1866925"/>
              <a:gd name="connsiteX1" fmla="*/ 1362075 w 4914900"/>
              <a:gd name="connsiteY1" fmla="*/ 25 h 1866925"/>
              <a:gd name="connsiteX2" fmla="*/ 2790825 w 4914900"/>
              <a:gd name="connsiteY2" fmla="*/ 1819300 h 1866925"/>
              <a:gd name="connsiteX3" fmla="*/ 3962400 w 4914900"/>
              <a:gd name="connsiteY3" fmla="*/ 19075 h 1866925"/>
              <a:gd name="connsiteX4" fmla="*/ 4914900 w 4914900"/>
              <a:gd name="connsiteY4" fmla="*/ 1714525 h 18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4900" h="1866925">
                <a:moveTo>
                  <a:pt x="0" y="1866925"/>
                </a:moveTo>
                <a:cubicBezTo>
                  <a:pt x="448469" y="937443"/>
                  <a:pt x="896938" y="7962"/>
                  <a:pt x="1362075" y="25"/>
                </a:cubicBezTo>
                <a:cubicBezTo>
                  <a:pt x="1827212" y="-7912"/>
                  <a:pt x="2357438" y="1816125"/>
                  <a:pt x="2790825" y="1819300"/>
                </a:cubicBezTo>
                <a:cubicBezTo>
                  <a:pt x="3224213" y="1822475"/>
                  <a:pt x="3608388" y="36537"/>
                  <a:pt x="3962400" y="19075"/>
                </a:cubicBezTo>
                <a:cubicBezTo>
                  <a:pt x="4316412" y="1613"/>
                  <a:pt x="4721225" y="1412900"/>
                  <a:pt x="4914900" y="1714525"/>
                </a:cubicBezTo>
              </a:path>
            </a:pathLst>
          </a:cu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98" name="Gerade Verbindung mit Pfeil 197">
            <a:extLst>
              <a:ext uri="{FF2B5EF4-FFF2-40B4-BE49-F238E27FC236}">
                <a16:creationId xmlns:a16="http://schemas.microsoft.com/office/drawing/2014/main" id="{819C0E5D-4D76-4DC5-8A5D-7E3080094330}"/>
              </a:ext>
            </a:extLst>
          </p:cNvPr>
          <p:cNvCxnSpPr>
            <a:cxnSpLocks/>
          </p:cNvCxnSpPr>
          <p:nvPr/>
        </p:nvCxnSpPr>
        <p:spPr>
          <a:xfrm flipH="1">
            <a:off x="5531413" y="3486287"/>
            <a:ext cx="842560" cy="0"/>
          </a:xfrm>
          <a:prstGeom prst="straightConnector1">
            <a:avLst/>
          </a:prstGeom>
          <a:ln w="317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feld 199">
            <a:extLst>
              <a:ext uri="{FF2B5EF4-FFF2-40B4-BE49-F238E27FC236}">
                <a16:creationId xmlns:a16="http://schemas.microsoft.com/office/drawing/2014/main" id="{041842E8-6376-41BA-A3B1-A769FC46227A}"/>
              </a:ext>
            </a:extLst>
          </p:cNvPr>
          <p:cNvSpPr txBox="1"/>
          <p:nvPr/>
        </p:nvSpPr>
        <p:spPr>
          <a:xfrm>
            <a:off x="6373974" y="3163121"/>
            <a:ext cx="2770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Geschätzte Werte/Klasse </a:t>
            </a:r>
            <a:r>
              <a:rPr lang="de-DE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aufgrund des Baums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A97448D4-1B54-4F2B-97A7-21B5ED945060}"/>
              </a:ext>
            </a:extLst>
          </p:cNvPr>
          <p:cNvCxnSpPr>
            <a:stCxn id="13" idx="1"/>
          </p:cNvCxnSpPr>
          <p:nvPr/>
        </p:nvCxnSpPr>
        <p:spPr>
          <a:xfrm flipH="1">
            <a:off x="1952625" y="1828800"/>
            <a:ext cx="0" cy="1019873"/>
          </a:xfrm>
          <a:prstGeom prst="straightConnector1">
            <a:avLst/>
          </a:prstGeom>
          <a:ln w="6350">
            <a:solidFill>
              <a:srgbClr val="D80015"/>
            </a:solidFill>
            <a:headEnd type="stealth"/>
            <a:tailEnd type="stealt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8780C879-383F-4C85-B03D-51900A560FDA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3400425" y="2863901"/>
            <a:ext cx="0" cy="784174"/>
          </a:xfrm>
          <a:prstGeom prst="straightConnector1">
            <a:avLst/>
          </a:prstGeom>
          <a:ln w="6350">
            <a:solidFill>
              <a:srgbClr val="D80015"/>
            </a:solidFill>
            <a:headEnd type="stealth"/>
            <a:tailEnd type="stealt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22674ABE-7C1D-461C-A969-40F44C8E2127}"/>
              </a:ext>
            </a:extLst>
          </p:cNvPr>
          <p:cNvCxnSpPr>
            <a:cxnSpLocks/>
          </p:cNvCxnSpPr>
          <p:nvPr/>
        </p:nvCxnSpPr>
        <p:spPr>
          <a:xfrm>
            <a:off x="4572000" y="1864125"/>
            <a:ext cx="0" cy="984548"/>
          </a:xfrm>
          <a:prstGeom prst="straightConnector1">
            <a:avLst/>
          </a:prstGeom>
          <a:ln w="6350">
            <a:solidFill>
              <a:srgbClr val="D80015"/>
            </a:solidFill>
            <a:headEnd type="stealth"/>
            <a:tailEnd type="stealt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600074" y="4286250"/>
            <a:ext cx="6029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 Höhe Varianz (Maß der Abweichung vom Mittelwert)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8" name="Textfeld 207">
                <a:extLst>
                  <a:ext uri="{FF2B5EF4-FFF2-40B4-BE49-F238E27FC236}">
                    <a16:creationId xmlns:a16="http://schemas.microsoft.com/office/drawing/2014/main" id="{DB094E11-6DF1-46C6-AB77-305C813D2129}"/>
                  </a:ext>
                </a:extLst>
              </p:cNvPr>
              <p:cNvSpPr txBox="1"/>
              <p:nvPr/>
            </p:nvSpPr>
            <p:spPr>
              <a:xfrm>
                <a:off x="600074" y="5254123"/>
                <a:ext cx="3423429" cy="7693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𝑉𝑎𝑟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de-DE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−(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208" name="Textfeld 207">
                <a:extLst>
                  <a:ext uri="{FF2B5EF4-FFF2-40B4-BE49-F238E27FC236}">
                    <a16:creationId xmlns:a16="http://schemas.microsoft.com/office/drawing/2014/main" id="{DB094E11-6DF1-46C6-AB77-305C813D21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074" y="5254123"/>
                <a:ext cx="3423429" cy="76931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feld 19">
            <a:extLst>
              <a:ext uri="{FF2B5EF4-FFF2-40B4-BE49-F238E27FC236}">
                <a16:creationId xmlns:a16="http://schemas.microsoft.com/office/drawing/2014/main" id="{83AB69FE-5E21-4531-8210-E40A78DE4E67}"/>
              </a:ext>
            </a:extLst>
          </p:cNvPr>
          <p:cNvSpPr txBox="1"/>
          <p:nvPr/>
        </p:nvSpPr>
        <p:spPr>
          <a:xfrm>
            <a:off x="600074" y="4781086"/>
            <a:ext cx="3563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latin typeface="Cambria Math" panose="02040503050406030204" pitchFamily="18" charset="0"/>
              </a:rPr>
              <a:t>Var = </a:t>
            </a:r>
            <a:r>
              <a:rPr lang="de-DE" i="1" dirty="0" smtClean="0">
                <a:latin typeface="Cambria Math" panose="02040503050406030204" pitchFamily="18" charset="0"/>
              </a:rPr>
              <a:t>E(x</a:t>
            </a:r>
            <a:r>
              <a:rPr lang="de-DE" i="1" baseline="30000" dirty="0" smtClean="0">
                <a:latin typeface="Cambria Math" panose="02040503050406030204" pitchFamily="18" charset="0"/>
              </a:rPr>
              <a:t>2</a:t>
            </a:r>
            <a:r>
              <a:rPr lang="de-DE" i="1" dirty="0">
                <a:latin typeface="Cambria Math" panose="02040503050406030204" pitchFamily="18" charset="0"/>
              </a:rPr>
              <a:t>) – (E(x))</a:t>
            </a:r>
            <a:r>
              <a:rPr lang="de-DE" i="1" baseline="30000" dirty="0">
                <a:latin typeface="Cambria Math" panose="02040503050406030204" pitchFamily="18" charset="0"/>
              </a:rPr>
              <a:t>2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4148842" y="4983125"/>
            <a:ext cx="4824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Lösung: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die Kombination von mehreren </a:t>
            </a: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zufällig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angeordneten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Entscheidungsbäumen</a:t>
            </a:r>
          </a:p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d.h. </a:t>
            </a:r>
            <a:r>
              <a:rPr lang="de-DE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Forest</a:t>
            </a:r>
            <a:endParaRPr lang="de-DE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31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9899848C-1ADD-4CA2-BF26-C4D02E12665E}"/>
              </a:ext>
            </a:extLst>
          </p:cNvPr>
          <p:cNvGrpSpPr/>
          <p:nvPr/>
        </p:nvGrpSpPr>
        <p:grpSpPr>
          <a:xfrm>
            <a:off x="600075" y="1603901"/>
            <a:ext cx="5040000" cy="2520001"/>
            <a:chOff x="819150" y="1323974"/>
            <a:chExt cx="5040000" cy="2520001"/>
          </a:xfrm>
        </p:grpSpPr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332E0A63-5E9E-449F-AC40-ACE579EB3B1E}"/>
                </a:ext>
              </a:extLst>
            </p:cNvPr>
            <p:cNvCxnSpPr/>
            <p:nvPr/>
          </p:nvCxnSpPr>
          <p:spPr>
            <a:xfrm flipV="1">
              <a:off x="819150" y="1323974"/>
              <a:ext cx="0" cy="2520000"/>
            </a:xfrm>
            <a:prstGeom prst="straightConnector1">
              <a:avLst/>
            </a:prstGeom>
            <a:ln w="6350">
              <a:solidFill>
                <a:srgbClr val="002060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mit Pfeil 11">
              <a:extLst>
                <a:ext uri="{FF2B5EF4-FFF2-40B4-BE49-F238E27FC236}">
                  <a16:creationId xmlns:a16="http://schemas.microsoft.com/office/drawing/2014/main" id="{E647F5FC-B8A4-4815-B892-C4AF5A201A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9150" y="3843974"/>
              <a:ext cx="5040000" cy="1"/>
            </a:xfrm>
            <a:prstGeom prst="straightConnector1">
              <a:avLst/>
            </a:prstGeom>
            <a:ln w="6350">
              <a:solidFill>
                <a:srgbClr val="002060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5C594D3E-35A9-4D31-8FCD-1E840E875C60}"/>
              </a:ext>
            </a:extLst>
          </p:cNvPr>
          <p:cNvCxnSpPr>
            <a:cxnSpLocks/>
          </p:cNvCxnSpPr>
          <p:nvPr/>
        </p:nvCxnSpPr>
        <p:spPr>
          <a:xfrm flipV="1">
            <a:off x="600075" y="2848673"/>
            <a:ext cx="5040000" cy="1"/>
          </a:xfrm>
          <a:prstGeom prst="straightConnector1">
            <a:avLst/>
          </a:prstGeom>
          <a:ln w="6350">
            <a:solidFill>
              <a:srgbClr val="00B050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EA30FC5A-FCC4-445A-AFD5-AEB44006B8AF}"/>
              </a:ext>
            </a:extLst>
          </p:cNvPr>
          <p:cNvGrpSpPr/>
          <p:nvPr/>
        </p:nvGrpSpPr>
        <p:grpSpPr>
          <a:xfrm>
            <a:off x="5686887" y="2577571"/>
            <a:ext cx="3361275" cy="646331"/>
            <a:chOff x="5686887" y="2577571"/>
            <a:chExt cx="3361275" cy="646331"/>
          </a:xfrm>
        </p:grpSpPr>
        <p:cxnSp>
          <p:nvCxnSpPr>
            <p:cNvPr id="15" name="Gerade Verbindung mit Pfeil 14">
              <a:extLst>
                <a:ext uri="{FF2B5EF4-FFF2-40B4-BE49-F238E27FC236}">
                  <a16:creationId xmlns:a16="http://schemas.microsoft.com/office/drawing/2014/main" id="{0B214382-23A6-43AA-A0C5-DB15AA681A2D}"/>
                </a:ext>
              </a:extLst>
            </p:cNvPr>
            <p:cNvCxnSpPr/>
            <p:nvPr/>
          </p:nvCxnSpPr>
          <p:spPr>
            <a:xfrm flipH="1" flipV="1">
              <a:off x="5686887" y="2848673"/>
              <a:ext cx="1215717" cy="0"/>
            </a:xfrm>
            <a:prstGeom prst="straightConnector1">
              <a:avLst/>
            </a:prstGeom>
            <a:ln w="3175">
              <a:solidFill>
                <a:srgbClr val="00B05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DB6579B4-8B04-41F5-B6F0-A83F7F3138DF}"/>
                </a:ext>
              </a:extLst>
            </p:cNvPr>
            <p:cNvSpPr txBox="1"/>
            <p:nvPr/>
          </p:nvSpPr>
          <p:spPr>
            <a:xfrm>
              <a:off x="6902604" y="2577571"/>
              <a:ext cx="21455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Reale </a:t>
              </a:r>
              <a:r>
                <a:rPr lang="de-DE" dirty="0" smtClean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Werte/Klasse</a:t>
              </a:r>
              <a:endParaRPr lang="de-DE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7" name="Freihandform: Form 12">
            <a:extLst>
              <a:ext uri="{FF2B5EF4-FFF2-40B4-BE49-F238E27FC236}">
                <a16:creationId xmlns:a16="http://schemas.microsoft.com/office/drawing/2014/main" id="{708B4EC6-0669-4615-B8D4-F728866A188C}"/>
              </a:ext>
            </a:extLst>
          </p:cNvPr>
          <p:cNvSpPr/>
          <p:nvPr/>
        </p:nvSpPr>
        <p:spPr>
          <a:xfrm>
            <a:off x="609600" y="1828775"/>
            <a:ext cx="4914900" cy="1866925"/>
          </a:xfrm>
          <a:custGeom>
            <a:avLst/>
            <a:gdLst>
              <a:gd name="connsiteX0" fmla="*/ 0 w 4914900"/>
              <a:gd name="connsiteY0" fmla="*/ 1866925 h 1866925"/>
              <a:gd name="connsiteX1" fmla="*/ 1362075 w 4914900"/>
              <a:gd name="connsiteY1" fmla="*/ 25 h 1866925"/>
              <a:gd name="connsiteX2" fmla="*/ 2790825 w 4914900"/>
              <a:gd name="connsiteY2" fmla="*/ 1819300 h 1866925"/>
              <a:gd name="connsiteX3" fmla="*/ 3962400 w 4914900"/>
              <a:gd name="connsiteY3" fmla="*/ 19075 h 1866925"/>
              <a:gd name="connsiteX4" fmla="*/ 4914900 w 4914900"/>
              <a:gd name="connsiteY4" fmla="*/ 1714525 h 18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4900" h="1866925">
                <a:moveTo>
                  <a:pt x="0" y="1866925"/>
                </a:moveTo>
                <a:cubicBezTo>
                  <a:pt x="448469" y="937443"/>
                  <a:pt x="896938" y="7962"/>
                  <a:pt x="1362075" y="25"/>
                </a:cubicBezTo>
                <a:cubicBezTo>
                  <a:pt x="1827212" y="-7912"/>
                  <a:pt x="2357438" y="1816125"/>
                  <a:pt x="2790825" y="1819300"/>
                </a:cubicBezTo>
                <a:cubicBezTo>
                  <a:pt x="3224213" y="1822475"/>
                  <a:pt x="3608388" y="36537"/>
                  <a:pt x="3962400" y="19075"/>
                </a:cubicBezTo>
                <a:cubicBezTo>
                  <a:pt x="4316412" y="1613"/>
                  <a:pt x="4721225" y="1412900"/>
                  <a:pt x="4914900" y="1714525"/>
                </a:cubicBezTo>
              </a:path>
            </a:pathLst>
          </a:cu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19C0E5D-4D76-4DC5-8A5D-7E3080094330}"/>
              </a:ext>
            </a:extLst>
          </p:cNvPr>
          <p:cNvCxnSpPr>
            <a:cxnSpLocks/>
            <a:stCxn id="19" idx="1"/>
            <a:endCxn id="17" idx="4"/>
          </p:cNvCxnSpPr>
          <p:nvPr/>
        </p:nvCxnSpPr>
        <p:spPr>
          <a:xfrm flipH="1" flipV="1">
            <a:off x="5524500" y="3543300"/>
            <a:ext cx="1348847" cy="333135"/>
          </a:xfrm>
          <a:prstGeom prst="straightConnector1">
            <a:avLst/>
          </a:prstGeom>
          <a:ln w="317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041842E8-6376-41BA-A3B1-A769FC46227A}"/>
              </a:ext>
            </a:extLst>
          </p:cNvPr>
          <p:cNvSpPr txBox="1"/>
          <p:nvPr/>
        </p:nvSpPr>
        <p:spPr>
          <a:xfrm>
            <a:off x="6873347" y="3414770"/>
            <a:ext cx="23286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Werte/Klasse </a:t>
            </a:r>
            <a:r>
              <a:rPr lang="de-DE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aufgrund des </a:t>
            </a: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1-ten Baums</a:t>
            </a:r>
            <a:endParaRPr lang="de-DE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A97448D4-1B54-4F2B-97A7-21B5ED945060}"/>
              </a:ext>
            </a:extLst>
          </p:cNvPr>
          <p:cNvCxnSpPr>
            <a:stCxn id="17" idx="1"/>
          </p:cNvCxnSpPr>
          <p:nvPr/>
        </p:nvCxnSpPr>
        <p:spPr>
          <a:xfrm flipH="1">
            <a:off x="1952625" y="1828800"/>
            <a:ext cx="0" cy="1019873"/>
          </a:xfrm>
          <a:prstGeom prst="straightConnector1">
            <a:avLst/>
          </a:prstGeom>
          <a:ln w="6350">
            <a:solidFill>
              <a:srgbClr val="FF0000"/>
            </a:solidFill>
            <a:headEnd type="stealth"/>
            <a:tailEnd type="stealt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8780C879-383F-4C85-B03D-51900A560FDA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3400425" y="2863901"/>
            <a:ext cx="0" cy="784174"/>
          </a:xfrm>
          <a:prstGeom prst="straightConnector1">
            <a:avLst/>
          </a:prstGeom>
          <a:ln w="6350">
            <a:solidFill>
              <a:srgbClr val="FF0000"/>
            </a:solidFill>
            <a:headEnd type="stealth"/>
            <a:tailEnd type="stealt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2674ABE-7C1D-461C-A969-40F44C8E2127}"/>
              </a:ext>
            </a:extLst>
          </p:cNvPr>
          <p:cNvCxnSpPr>
            <a:cxnSpLocks/>
          </p:cNvCxnSpPr>
          <p:nvPr/>
        </p:nvCxnSpPr>
        <p:spPr>
          <a:xfrm>
            <a:off x="4572000" y="1864125"/>
            <a:ext cx="0" cy="984548"/>
          </a:xfrm>
          <a:prstGeom prst="straightConnector1">
            <a:avLst/>
          </a:prstGeom>
          <a:ln w="6350">
            <a:solidFill>
              <a:srgbClr val="FF0000"/>
            </a:solidFill>
            <a:headEnd type="stealth"/>
            <a:tailEnd type="stealt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reihandform 24"/>
          <p:cNvSpPr/>
          <p:nvPr/>
        </p:nvSpPr>
        <p:spPr>
          <a:xfrm>
            <a:off x="602166" y="1784195"/>
            <a:ext cx="4951141" cy="2007221"/>
          </a:xfrm>
          <a:custGeom>
            <a:avLst/>
            <a:gdLst>
              <a:gd name="connsiteX0" fmla="*/ 0 w 4951141"/>
              <a:gd name="connsiteY0" fmla="*/ 0 h 2007221"/>
              <a:gd name="connsiteX1" fmla="*/ 1349297 w 4951141"/>
              <a:gd name="connsiteY1" fmla="*/ 2007220 h 2007221"/>
              <a:gd name="connsiteX2" fmla="*/ 2787805 w 4951141"/>
              <a:gd name="connsiteY2" fmla="*/ 11151 h 2007221"/>
              <a:gd name="connsiteX3" fmla="*/ 3992136 w 4951141"/>
              <a:gd name="connsiteY3" fmla="*/ 1862254 h 2007221"/>
              <a:gd name="connsiteX4" fmla="*/ 4951141 w 4951141"/>
              <a:gd name="connsiteY4" fmla="*/ 167268 h 2007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1141" h="2007221">
                <a:moveTo>
                  <a:pt x="0" y="0"/>
                </a:moveTo>
                <a:cubicBezTo>
                  <a:pt x="442331" y="1002681"/>
                  <a:pt x="884663" y="2005362"/>
                  <a:pt x="1349297" y="2007220"/>
                </a:cubicBezTo>
                <a:cubicBezTo>
                  <a:pt x="1813931" y="2009078"/>
                  <a:pt x="2347332" y="35312"/>
                  <a:pt x="2787805" y="11151"/>
                </a:cubicBezTo>
                <a:cubicBezTo>
                  <a:pt x="3228278" y="-13010"/>
                  <a:pt x="3631580" y="1836235"/>
                  <a:pt x="3992136" y="1862254"/>
                </a:cubicBezTo>
                <a:cubicBezTo>
                  <a:pt x="4352692" y="1888273"/>
                  <a:pt x="4729975" y="407019"/>
                  <a:pt x="4951141" y="167268"/>
                </a:cubicBezTo>
              </a:path>
            </a:pathLst>
          </a:custGeom>
          <a:noFill/>
          <a:ln>
            <a:solidFill>
              <a:srgbClr val="00206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A97448D4-1B54-4F2B-97A7-21B5ED945060}"/>
              </a:ext>
            </a:extLst>
          </p:cNvPr>
          <p:cNvCxnSpPr>
            <a:endCxn id="25" idx="1"/>
          </p:cNvCxnSpPr>
          <p:nvPr/>
        </p:nvCxnSpPr>
        <p:spPr>
          <a:xfrm flipH="1">
            <a:off x="1951463" y="2863901"/>
            <a:ext cx="1162" cy="927514"/>
          </a:xfrm>
          <a:prstGeom prst="straightConnector1">
            <a:avLst/>
          </a:prstGeom>
          <a:ln w="6350">
            <a:solidFill>
              <a:srgbClr val="002060"/>
            </a:solidFill>
            <a:headEnd type="stealth"/>
            <a:tailEnd type="stealt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A97448D4-1B54-4F2B-97A7-21B5ED945060}"/>
              </a:ext>
            </a:extLst>
          </p:cNvPr>
          <p:cNvCxnSpPr/>
          <p:nvPr/>
        </p:nvCxnSpPr>
        <p:spPr>
          <a:xfrm flipH="1">
            <a:off x="3397869" y="1804760"/>
            <a:ext cx="13707" cy="1022667"/>
          </a:xfrm>
          <a:prstGeom prst="straightConnector1">
            <a:avLst/>
          </a:prstGeom>
          <a:ln w="6350">
            <a:solidFill>
              <a:srgbClr val="002060"/>
            </a:solidFill>
            <a:headEnd type="stealth"/>
            <a:tailEnd type="stealt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A97448D4-1B54-4F2B-97A7-21B5ED945060}"/>
              </a:ext>
            </a:extLst>
          </p:cNvPr>
          <p:cNvCxnSpPr/>
          <p:nvPr/>
        </p:nvCxnSpPr>
        <p:spPr>
          <a:xfrm>
            <a:off x="4596859" y="2852750"/>
            <a:ext cx="0" cy="782548"/>
          </a:xfrm>
          <a:prstGeom prst="straightConnector1">
            <a:avLst/>
          </a:prstGeom>
          <a:ln w="6350">
            <a:solidFill>
              <a:srgbClr val="002060"/>
            </a:solidFill>
            <a:headEnd type="stealth"/>
            <a:tailEnd type="stealt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Textfeld 31"/>
              <p:cNvSpPr txBox="1"/>
              <p:nvPr/>
            </p:nvSpPr>
            <p:spPr>
              <a:xfrm>
                <a:off x="6138951" y="4652491"/>
                <a:ext cx="2454839" cy="7788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den>
                      </m:f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∗</m:t>
                      </m:r>
                      <m:nary>
                        <m:naryPr>
                          <m:chr m:val="∑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32" name="Textfeld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8951" y="4652491"/>
                <a:ext cx="2454839" cy="77886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819C0E5D-4D76-4DC5-8A5D-7E3080094330}"/>
              </a:ext>
            </a:extLst>
          </p:cNvPr>
          <p:cNvCxnSpPr>
            <a:cxnSpLocks/>
          </p:cNvCxnSpPr>
          <p:nvPr/>
        </p:nvCxnSpPr>
        <p:spPr>
          <a:xfrm flipH="1">
            <a:off x="5553715" y="1970384"/>
            <a:ext cx="1215075" cy="0"/>
          </a:xfrm>
          <a:prstGeom prst="straightConnector1">
            <a:avLst/>
          </a:prstGeom>
          <a:ln w="3175">
            <a:solidFill>
              <a:srgbClr val="00206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feld 33">
            <a:extLst>
              <a:ext uri="{FF2B5EF4-FFF2-40B4-BE49-F238E27FC236}">
                <a16:creationId xmlns:a16="http://schemas.microsoft.com/office/drawing/2014/main" id="{041842E8-6376-41BA-A3B1-A769FC46227A}"/>
              </a:ext>
            </a:extLst>
          </p:cNvPr>
          <p:cNvSpPr txBox="1"/>
          <p:nvPr/>
        </p:nvSpPr>
        <p:spPr>
          <a:xfrm>
            <a:off x="6815303" y="1519862"/>
            <a:ext cx="23286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Werte/Klasse </a:t>
            </a:r>
            <a:r>
              <a:rPr lang="de-DE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aufgrund des </a:t>
            </a:r>
            <a:r>
              <a:rPr lang="de-D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de-D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-ten Baums</a:t>
            </a:r>
            <a:endParaRPr lang="de-DE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0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81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82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83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/>
              <a:t>Warum Random Forest</a:t>
            </a:r>
          </a:p>
        </p:txBody>
      </p:sp>
      <p:grpSp>
        <p:nvGrpSpPr>
          <p:cNvPr id="129" name="Gruppieren 128"/>
          <p:cNvGrpSpPr/>
          <p:nvPr/>
        </p:nvGrpSpPr>
        <p:grpSpPr>
          <a:xfrm>
            <a:off x="935713" y="4441916"/>
            <a:ext cx="4368724" cy="2141202"/>
            <a:chOff x="3660060" y="4398286"/>
            <a:chExt cx="4368724" cy="2141202"/>
          </a:xfrm>
        </p:grpSpPr>
        <p:grpSp>
          <p:nvGrpSpPr>
            <p:cNvPr id="49" name="Gruppieren 48"/>
            <p:cNvGrpSpPr/>
            <p:nvPr/>
          </p:nvGrpSpPr>
          <p:grpSpPr>
            <a:xfrm>
              <a:off x="3680755" y="4430402"/>
              <a:ext cx="2108626" cy="1434205"/>
              <a:chOff x="3324772" y="4531567"/>
              <a:chExt cx="2457048" cy="1610661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E5DB6E7C-0994-4528-A57D-65AB44036EE7}"/>
                  </a:ext>
                </a:extLst>
              </p:cNvPr>
              <p:cNvSpPr/>
              <p:nvPr/>
            </p:nvSpPr>
            <p:spPr>
              <a:xfrm>
                <a:off x="4353696" y="4531567"/>
                <a:ext cx="408201" cy="41815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37" name="Gerade Verbindung mit Pfeil 36">
                <a:extLst>
                  <a:ext uri="{FF2B5EF4-FFF2-40B4-BE49-F238E27FC236}">
                    <a16:creationId xmlns:a16="http://schemas.microsoft.com/office/drawing/2014/main" id="{153BA2A1-60A0-42B2-AB6A-BD8778B24235}"/>
                  </a:ext>
                </a:extLst>
              </p:cNvPr>
              <p:cNvCxnSpPr>
                <a:cxnSpLocks/>
                <a:stCxn id="36" idx="4"/>
                <a:endCxn id="40" idx="0"/>
              </p:cNvCxnSpPr>
              <p:nvPr/>
            </p:nvCxnSpPr>
            <p:spPr>
              <a:xfrm flipH="1">
                <a:off x="4211822" y="4949725"/>
                <a:ext cx="345975" cy="127177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 Verbindung mit Pfeil 37">
                <a:extLst>
                  <a:ext uri="{FF2B5EF4-FFF2-40B4-BE49-F238E27FC236}">
                    <a16:creationId xmlns:a16="http://schemas.microsoft.com/office/drawing/2014/main" id="{B3D12DD7-4536-444A-A80A-BA1E790EAA09}"/>
                  </a:ext>
                </a:extLst>
              </p:cNvPr>
              <p:cNvCxnSpPr>
                <a:cxnSpLocks/>
                <a:stCxn id="36" idx="4"/>
                <a:endCxn id="39" idx="0"/>
              </p:cNvCxnSpPr>
              <p:nvPr/>
            </p:nvCxnSpPr>
            <p:spPr>
              <a:xfrm>
                <a:off x="4557797" y="4949725"/>
                <a:ext cx="336973" cy="127177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Ellipse 38">
                <a:extLst>
                  <a:ext uri="{FF2B5EF4-FFF2-40B4-BE49-F238E27FC236}">
                    <a16:creationId xmlns:a16="http://schemas.microsoft.com/office/drawing/2014/main" id="{3F43F06F-6D21-423E-8EDE-A4832E7EB4EF}"/>
                  </a:ext>
                </a:extLst>
              </p:cNvPr>
              <p:cNvSpPr/>
              <p:nvPr/>
            </p:nvSpPr>
            <p:spPr>
              <a:xfrm>
                <a:off x="4690670" y="5076901"/>
                <a:ext cx="408201" cy="41815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Ellipse 39">
                <a:extLst>
                  <a:ext uri="{FF2B5EF4-FFF2-40B4-BE49-F238E27FC236}">
                    <a16:creationId xmlns:a16="http://schemas.microsoft.com/office/drawing/2014/main" id="{7137D21F-2D72-4A6C-96B4-5F1F9EDE3443}"/>
                  </a:ext>
                </a:extLst>
              </p:cNvPr>
              <p:cNvSpPr/>
              <p:nvPr/>
            </p:nvSpPr>
            <p:spPr>
              <a:xfrm>
                <a:off x="4007721" y="5076901"/>
                <a:ext cx="408201" cy="41815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1" name="Ellipse 40">
                <a:extLst>
                  <a:ext uri="{FF2B5EF4-FFF2-40B4-BE49-F238E27FC236}">
                    <a16:creationId xmlns:a16="http://schemas.microsoft.com/office/drawing/2014/main" id="{1CE430F1-B350-4645-8E48-444966A9FAF9}"/>
                  </a:ext>
                </a:extLst>
              </p:cNvPr>
              <p:cNvSpPr/>
              <p:nvPr/>
            </p:nvSpPr>
            <p:spPr>
              <a:xfrm>
                <a:off x="5373619" y="5724070"/>
                <a:ext cx="408201" cy="41815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2" name="Ellipse 41">
                <a:extLst>
                  <a:ext uri="{FF2B5EF4-FFF2-40B4-BE49-F238E27FC236}">
                    <a16:creationId xmlns:a16="http://schemas.microsoft.com/office/drawing/2014/main" id="{A55E1942-1617-4BF2-8079-EEA447ED3564}"/>
                  </a:ext>
                </a:extLst>
              </p:cNvPr>
              <p:cNvSpPr/>
              <p:nvPr/>
            </p:nvSpPr>
            <p:spPr>
              <a:xfrm>
                <a:off x="4690670" y="5724070"/>
                <a:ext cx="408201" cy="41815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3" name="Ellipse 42">
                <a:extLst>
                  <a:ext uri="{FF2B5EF4-FFF2-40B4-BE49-F238E27FC236}">
                    <a16:creationId xmlns:a16="http://schemas.microsoft.com/office/drawing/2014/main" id="{24D8A731-5954-4D87-8B9B-DE0A2E151C06}"/>
                  </a:ext>
                </a:extLst>
              </p:cNvPr>
              <p:cNvSpPr/>
              <p:nvPr/>
            </p:nvSpPr>
            <p:spPr>
              <a:xfrm>
                <a:off x="4007721" y="5720407"/>
                <a:ext cx="408201" cy="41815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4" name="Ellipse 43">
                <a:extLst>
                  <a:ext uri="{FF2B5EF4-FFF2-40B4-BE49-F238E27FC236}">
                    <a16:creationId xmlns:a16="http://schemas.microsoft.com/office/drawing/2014/main" id="{25B39234-2A31-4B92-9EC8-B073F0F6819D}"/>
                  </a:ext>
                </a:extLst>
              </p:cNvPr>
              <p:cNvSpPr/>
              <p:nvPr/>
            </p:nvSpPr>
            <p:spPr>
              <a:xfrm>
                <a:off x="3324772" y="5720407"/>
                <a:ext cx="408201" cy="41815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45" name="Gerade Verbindung mit Pfeil 44">
                <a:extLst>
                  <a:ext uri="{FF2B5EF4-FFF2-40B4-BE49-F238E27FC236}">
                    <a16:creationId xmlns:a16="http://schemas.microsoft.com/office/drawing/2014/main" id="{7E8B684B-6E53-45BC-A0D1-89F951F14140}"/>
                  </a:ext>
                </a:extLst>
              </p:cNvPr>
              <p:cNvCxnSpPr>
                <a:cxnSpLocks/>
                <a:stCxn id="39" idx="4"/>
                <a:endCxn id="41" idx="1"/>
              </p:cNvCxnSpPr>
              <p:nvPr/>
            </p:nvCxnSpPr>
            <p:spPr>
              <a:xfrm>
                <a:off x="4894770" y="5495059"/>
                <a:ext cx="538628" cy="290249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 Verbindung mit Pfeil 45">
                <a:extLst>
                  <a:ext uri="{FF2B5EF4-FFF2-40B4-BE49-F238E27FC236}">
                    <a16:creationId xmlns:a16="http://schemas.microsoft.com/office/drawing/2014/main" id="{36A57ECE-60B2-4625-8501-F5B1D26FA4CF}"/>
                  </a:ext>
                </a:extLst>
              </p:cNvPr>
              <p:cNvCxnSpPr>
                <a:cxnSpLocks/>
                <a:stCxn id="39" idx="4"/>
                <a:endCxn id="42" idx="0"/>
              </p:cNvCxnSpPr>
              <p:nvPr/>
            </p:nvCxnSpPr>
            <p:spPr>
              <a:xfrm>
                <a:off x="4894770" y="5495059"/>
                <a:ext cx="0" cy="229011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 Verbindung mit Pfeil 46">
                <a:extLst>
                  <a:ext uri="{FF2B5EF4-FFF2-40B4-BE49-F238E27FC236}">
                    <a16:creationId xmlns:a16="http://schemas.microsoft.com/office/drawing/2014/main" id="{EB9DA8CC-D799-4CD1-B5BC-6EAD561520A3}"/>
                  </a:ext>
                </a:extLst>
              </p:cNvPr>
              <p:cNvCxnSpPr>
                <a:cxnSpLocks/>
                <a:stCxn id="40" idx="4"/>
                <a:endCxn id="43" idx="0"/>
              </p:cNvCxnSpPr>
              <p:nvPr/>
            </p:nvCxnSpPr>
            <p:spPr>
              <a:xfrm>
                <a:off x="4211822" y="5495059"/>
                <a:ext cx="0" cy="225347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Gerade Verbindung mit Pfeil 47">
                <a:extLst>
                  <a:ext uri="{FF2B5EF4-FFF2-40B4-BE49-F238E27FC236}">
                    <a16:creationId xmlns:a16="http://schemas.microsoft.com/office/drawing/2014/main" id="{8575466D-77FC-4B00-A769-82C42DD3503E}"/>
                  </a:ext>
                </a:extLst>
              </p:cNvPr>
              <p:cNvCxnSpPr>
                <a:cxnSpLocks/>
                <a:stCxn id="40" idx="4"/>
                <a:endCxn id="44" idx="7"/>
              </p:cNvCxnSpPr>
              <p:nvPr/>
            </p:nvCxnSpPr>
            <p:spPr>
              <a:xfrm flipH="1">
                <a:off x="3673194" y="5495059"/>
                <a:ext cx="538628" cy="286585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uppieren 49"/>
            <p:cNvGrpSpPr/>
            <p:nvPr/>
          </p:nvGrpSpPr>
          <p:grpSpPr>
            <a:xfrm>
              <a:off x="5919184" y="4430402"/>
              <a:ext cx="2109600" cy="1432800"/>
              <a:chOff x="3324772" y="4531567"/>
              <a:chExt cx="2457048" cy="1610661"/>
            </a:xfrm>
          </p:grpSpPr>
          <p:sp>
            <p:nvSpPr>
              <p:cNvPr id="51" name="Ellipse 50">
                <a:extLst>
                  <a:ext uri="{FF2B5EF4-FFF2-40B4-BE49-F238E27FC236}">
                    <a16:creationId xmlns:a16="http://schemas.microsoft.com/office/drawing/2014/main" id="{E5DB6E7C-0994-4528-A57D-65AB44036EE7}"/>
                  </a:ext>
                </a:extLst>
              </p:cNvPr>
              <p:cNvSpPr/>
              <p:nvPr/>
            </p:nvSpPr>
            <p:spPr>
              <a:xfrm>
                <a:off x="4353696" y="4531567"/>
                <a:ext cx="408201" cy="41815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52" name="Gerade Verbindung mit Pfeil 51">
                <a:extLst>
                  <a:ext uri="{FF2B5EF4-FFF2-40B4-BE49-F238E27FC236}">
                    <a16:creationId xmlns:a16="http://schemas.microsoft.com/office/drawing/2014/main" id="{153BA2A1-60A0-42B2-AB6A-BD8778B24235}"/>
                  </a:ext>
                </a:extLst>
              </p:cNvPr>
              <p:cNvCxnSpPr>
                <a:cxnSpLocks/>
                <a:stCxn id="51" idx="4"/>
                <a:endCxn id="55" idx="0"/>
              </p:cNvCxnSpPr>
              <p:nvPr/>
            </p:nvCxnSpPr>
            <p:spPr>
              <a:xfrm flipH="1">
                <a:off x="4211822" y="4949725"/>
                <a:ext cx="345975" cy="127177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 Verbindung mit Pfeil 52">
                <a:extLst>
                  <a:ext uri="{FF2B5EF4-FFF2-40B4-BE49-F238E27FC236}">
                    <a16:creationId xmlns:a16="http://schemas.microsoft.com/office/drawing/2014/main" id="{B3D12DD7-4536-444A-A80A-BA1E790EAA09}"/>
                  </a:ext>
                </a:extLst>
              </p:cNvPr>
              <p:cNvCxnSpPr>
                <a:cxnSpLocks/>
                <a:stCxn id="51" idx="4"/>
                <a:endCxn id="54" idx="0"/>
              </p:cNvCxnSpPr>
              <p:nvPr/>
            </p:nvCxnSpPr>
            <p:spPr>
              <a:xfrm>
                <a:off x="4557797" y="4949725"/>
                <a:ext cx="336973" cy="127177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Ellipse 53">
                <a:extLst>
                  <a:ext uri="{FF2B5EF4-FFF2-40B4-BE49-F238E27FC236}">
                    <a16:creationId xmlns:a16="http://schemas.microsoft.com/office/drawing/2014/main" id="{3F43F06F-6D21-423E-8EDE-A4832E7EB4EF}"/>
                  </a:ext>
                </a:extLst>
              </p:cNvPr>
              <p:cNvSpPr/>
              <p:nvPr/>
            </p:nvSpPr>
            <p:spPr>
              <a:xfrm>
                <a:off x="4690670" y="5076901"/>
                <a:ext cx="408201" cy="41815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5" name="Ellipse 54">
                <a:extLst>
                  <a:ext uri="{FF2B5EF4-FFF2-40B4-BE49-F238E27FC236}">
                    <a16:creationId xmlns:a16="http://schemas.microsoft.com/office/drawing/2014/main" id="{7137D21F-2D72-4A6C-96B4-5F1F9EDE3443}"/>
                  </a:ext>
                </a:extLst>
              </p:cNvPr>
              <p:cNvSpPr/>
              <p:nvPr/>
            </p:nvSpPr>
            <p:spPr>
              <a:xfrm>
                <a:off x="4007721" y="5076901"/>
                <a:ext cx="408201" cy="41815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6" name="Ellipse 55">
                <a:extLst>
                  <a:ext uri="{FF2B5EF4-FFF2-40B4-BE49-F238E27FC236}">
                    <a16:creationId xmlns:a16="http://schemas.microsoft.com/office/drawing/2014/main" id="{1CE430F1-B350-4645-8E48-444966A9FAF9}"/>
                  </a:ext>
                </a:extLst>
              </p:cNvPr>
              <p:cNvSpPr/>
              <p:nvPr/>
            </p:nvSpPr>
            <p:spPr>
              <a:xfrm>
                <a:off x="5373619" y="5724070"/>
                <a:ext cx="408201" cy="41815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" name="Ellipse 56">
                <a:extLst>
                  <a:ext uri="{FF2B5EF4-FFF2-40B4-BE49-F238E27FC236}">
                    <a16:creationId xmlns:a16="http://schemas.microsoft.com/office/drawing/2014/main" id="{A55E1942-1617-4BF2-8079-EEA447ED3564}"/>
                  </a:ext>
                </a:extLst>
              </p:cNvPr>
              <p:cNvSpPr/>
              <p:nvPr/>
            </p:nvSpPr>
            <p:spPr>
              <a:xfrm>
                <a:off x="4690670" y="5724070"/>
                <a:ext cx="408201" cy="418158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8" name="Ellipse 57">
                <a:extLst>
                  <a:ext uri="{FF2B5EF4-FFF2-40B4-BE49-F238E27FC236}">
                    <a16:creationId xmlns:a16="http://schemas.microsoft.com/office/drawing/2014/main" id="{24D8A731-5954-4D87-8B9B-DE0A2E151C06}"/>
                  </a:ext>
                </a:extLst>
              </p:cNvPr>
              <p:cNvSpPr/>
              <p:nvPr/>
            </p:nvSpPr>
            <p:spPr>
              <a:xfrm>
                <a:off x="4007721" y="5720407"/>
                <a:ext cx="408201" cy="41815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" name="Ellipse 58">
                <a:extLst>
                  <a:ext uri="{FF2B5EF4-FFF2-40B4-BE49-F238E27FC236}">
                    <a16:creationId xmlns:a16="http://schemas.microsoft.com/office/drawing/2014/main" id="{25B39234-2A31-4B92-9EC8-B073F0F6819D}"/>
                  </a:ext>
                </a:extLst>
              </p:cNvPr>
              <p:cNvSpPr/>
              <p:nvPr/>
            </p:nvSpPr>
            <p:spPr>
              <a:xfrm>
                <a:off x="3324772" y="5720407"/>
                <a:ext cx="408201" cy="41815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0" name="Gerade Verbindung mit Pfeil 59">
                <a:extLst>
                  <a:ext uri="{FF2B5EF4-FFF2-40B4-BE49-F238E27FC236}">
                    <a16:creationId xmlns:a16="http://schemas.microsoft.com/office/drawing/2014/main" id="{7E8B684B-6E53-45BC-A0D1-89F951F14140}"/>
                  </a:ext>
                </a:extLst>
              </p:cNvPr>
              <p:cNvCxnSpPr>
                <a:cxnSpLocks/>
                <a:stCxn id="54" idx="4"/>
                <a:endCxn id="56" idx="1"/>
              </p:cNvCxnSpPr>
              <p:nvPr/>
            </p:nvCxnSpPr>
            <p:spPr>
              <a:xfrm>
                <a:off x="4894770" y="5495059"/>
                <a:ext cx="538628" cy="290249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 Verbindung mit Pfeil 60">
                <a:extLst>
                  <a:ext uri="{FF2B5EF4-FFF2-40B4-BE49-F238E27FC236}">
                    <a16:creationId xmlns:a16="http://schemas.microsoft.com/office/drawing/2014/main" id="{36A57ECE-60B2-4625-8501-F5B1D26FA4CF}"/>
                  </a:ext>
                </a:extLst>
              </p:cNvPr>
              <p:cNvCxnSpPr>
                <a:cxnSpLocks/>
                <a:stCxn id="54" idx="4"/>
                <a:endCxn id="57" idx="0"/>
              </p:cNvCxnSpPr>
              <p:nvPr/>
            </p:nvCxnSpPr>
            <p:spPr>
              <a:xfrm>
                <a:off x="4894770" y="5495059"/>
                <a:ext cx="0" cy="229011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Gerade Verbindung mit Pfeil 61">
                <a:extLst>
                  <a:ext uri="{FF2B5EF4-FFF2-40B4-BE49-F238E27FC236}">
                    <a16:creationId xmlns:a16="http://schemas.microsoft.com/office/drawing/2014/main" id="{EB9DA8CC-D799-4CD1-B5BC-6EAD561520A3}"/>
                  </a:ext>
                </a:extLst>
              </p:cNvPr>
              <p:cNvCxnSpPr>
                <a:cxnSpLocks/>
                <a:stCxn id="55" idx="4"/>
                <a:endCxn id="58" idx="0"/>
              </p:cNvCxnSpPr>
              <p:nvPr/>
            </p:nvCxnSpPr>
            <p:spPr>
              <a:xfrm>
                <a:off x="4211822" y="5495059"/>
                <a:ext cx="0" cy="225347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Gerade Verbindung mit Pfeil 62">
                <a:extLst>
                  <a:ext uri="{FF2B5EF4-FFF2-40B4-BE49-F238E27FC236}">
                    <a16:creationId xmlns:a16="http://schemas.microsoft.com/office/drawing/2014/main" id="{8575466D-77FC-4B00-A769-82C42DD3503E}"/>
                  </a:ext>
                </a:extLst>
              </p:cNvPr>
              <p:cNvCxnSpPr>
                <a:cxnSpLocks/>
                <a:stCxn id="55" idx="4"/>
                <a:endCxn id="59" idx="7"/>
              </p:cNvCxnSpPr>
              <p:nvPr/>
            </p:nvCxnSpPr>
            <p:spPr>
              <a:xfrm flipH="1">
                <a:off x="3673194" y="5495059"/>
                <a:ext cx="538628" cy="286585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6" name="Rechteck 85"/>
                <p:cNvSpPr/>
                <p:nvPr/>
              </p:nvSpPr>
              <p:spPr>
                <a:xfrm>
                  <a:off x="4136056" y="6167936"/>
                  <a:ext cx="139961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>
            <p:sp>
              <p:nvSpPr>
                <p:cNvPr id="86" name="Rechteck 8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36056" y="6167936"/>
                  <a:ext cx="1399614" cy="369332"/>
                </a:xfrm>
                <a:prstGeom prst="rect">
                  <a:avLst/>
                </a:prstGeom>
                <a:blipFill>
                  <a:blip r:embed="rId3"/>
                  <a:stretch>
                    <a:fillRect b="-4918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7" name="Rechteck 86"/>
                <p:cNvSpPr/>
                <p:nvPr/>
              </p:nvSpPr>
              <p:spPr>
                <a:xfrm>
                  <a:off x="6338724" y="6170156"/>
                  <a:ext cx="1581267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=0,5</m:t>
                        </m:r>
                      </m:oMath>
                    </m:oMathPara>
                  </a14:m>
                  <a:endParaRPr lang="de-DE" dirty="0"/>
                </a:p>
              </p:txBody>
            </p:sp>
          </mc:Choice>
          <mc:Fallback>
            <p:sp>
              <p:nvSpPr>
                <p:cNvPr id="87" name="Rechteck 8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38724" y="6170156"/>
                  <a:ext cx="1581267" cy="369332"/>
                </a:xfrm>
                <a:prstGeom prst="rect">
                  <a:avLst/>
                </a:prstGeom>
                <a:blipFill>
                  <a:blip r:embed="rId4"/>
                  <a:stretch>
                    <a:fillRect b="-6557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4" name="Gruppieren 113"/>
            <p:cNvGrpSpPr/>
            <p:nvPr/>
          </p:nvGrpSpPr>
          <p:grpSpPr>
            <a:xfrm>
              <a:off x="3660060" y="5850408"/>
              <a:ext cx="434917" cy="317519"/>
              <a:chOff x="8248358" y="4034759"/>
              <a:chExt cx="501870" cy="510479"/>
            </a:xfrm>
          </p:grpSpPr>
          <p:cxnSp>
            <p:nvCxnSpPr>
              <p:cNvPr id="115" name="Gerade Verbindung mit Pfeil 114">
                <a:extLst>
                  <a:ext uri="{FF2B5EF4-FFF2-40B4-BE49-F238E27FC236}">
                    <a16:creationId xmlns:a16="http://schemas.microsoft.com/office/drawing/2014/main" id="{38D8EA57-3279-4A6A-A87A-C42B40E6EF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48358" y="4034759"/>
                <a:ext cx="0" cy="5104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stealth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Gerade Verbindung mit Pfeil 115">
                <a:extLst>
                  <a:ext uri="{FF2B5EF4-FFF2-40B4-BE49-F238E27FC236}">
                    <a16:creationId xmlns:a16="http://schemas.microsoft.com/office/drawing/2014/main" id="{3AAD8AA6-3F60-4797-8289-628EA78C8C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48587" y="4538095"/>
                <a:ext cx="501641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stealth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Rechteck 116">
                <a:extLst>
                  <a:ext uri="{FF2B5EF4-FFF2-40B4-BE49-F238E27FC236}">
                    <a16:creationId xmlns:a16="http://schemas.microsoft.com/office/drawing/2014/main" id="{FF9681CA-2F80-4B25-ADFB-72DA06E603F7}"/>
                  </a:ext>
                </a:extLst>
              </p:cNvPr>
              <p:cNvSpPr/>
              <p:nvPr/>
            </p:nvSpPr>
            <p:spPr>
              <a:xfrm>
                <a:off x="8347426" y="4079805"/>
                <a:ext cx="45719" cy="463021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0" name="Gruppieren 119"/>
            <p:cNvGrpSpPr/>
            <p:nvPr/>
          </p:nvGrpSpPr>
          <p:grpSpPr>
            <a:xfrm>
              <a:off x="7072716" y="5852636"/>
              <a:ext cx="434917" cy="317520"/>
              <a:chOff x="8248358" y="4034759"/>
              <a:chExt cx="501870" cy="510479"/>
            </a:xfrm>
          </p:grpSpPr>
          <p:cxnSp>
            <p:nvCxnSpPr>
              <p:cNvPr id="121" name="Gerade Verbindung mit Pfeil 120">
                <a:extLst>
                  <a:ext uri="{FF2B5EF4-FFF2-40B4-BE49-F238E27FC236}">
                    <a16:creationId xmlns:a16="http://schemas.microsoft.com/office/drawing/2014/main" id="{38D8EA57-3279-4A6A-A87A-C42B40E6EF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48358" y="4034759"/>
                <a:ext cx="0" cy="5104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stealth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Gerade Verbindung mit Pfeil 121">
                <a:extLst>
                  <a:ext uri="{FF2B5EF4-FFF2-40B4-BE49-F238E27FC236}">
                    <a16:creationId xmlns:a16="http://schemas.microsoft.com/office/drawing/2014/main" id="{3AAD8AA6-3F60-4797-8289-628EA78C8C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48587" y="4538095"/>
                <a:ext cx="501641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stealth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Rechteck 122">
                <a:extLst>
                  <a:ext uri="{FF2B5EF4-FFF2-40B4-BE49-F238E27FC236}">
                    <a16:creationId xmlns:a16="http://schemas.microsoft.com/office/drawing/2014/main" id="{FF9681CA-2F80-4B25-ADFB-72DA06E603F7}"/>
                  </a:ext>
                </a:extLst>
              </p:cNvPr>
              <p:cNvSpPr/>
              <p:nvPr/>
            </p:nvSpPr>
            <p:spPr>
              <a:xfrm>
                <a:off x="8347426" y="4295413"/>
                <a:ext cx="45719" cy="23151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4" name="Rechteck 123">
                <a:extLst>
                  <a:ext uri="{FF2B5EF4-FFF2-40B4-BE49-F238E27FC236}">
                    <a16:creationId xmlns:a16="http://schemas.microsoft.com/office/drawing/2014/main" id="{199D7A77-5E33-4999-B9AB-DA10BB42CB48}"/>
                  </a:ext>
                </a:extLst>
              </p:cNvPr>
              <p:cNvSpPr/>
              <p:nvPr/>
            </p:nvSpPr>
            <p:spPr>
              <a:xfrm>
                <a:off x="8412059" y="4409387"/>
                <a:ext cx="45719" cy="115755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5" name="Rechteck 124">
                <a:extLst>
                  <a:ext uri="{FF2B5EF4-FFF2-40B4-BE49-F238E27FC236}">
                    <a16:creationId xmlns:a16="http://schemas.microsoft.com/office/drawing/2014/main" id="{7CB62F33-8512-48B8-9B4B-9CA7EF3299DC}"/>
                  </a:ext>
                </a:extLst>
              </p:cNvPr>
              <p:cNvSpPr/>
              <p:nvPr/>
            </p:nvSpPr>
            <p:spPr>
              <a:xfrm>
                <a:off x="8552047" y="4410983"/>
                <a:ext cx="45719" cy="115755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26" name="Textfeld 125">
              <a:extLst>
                <a:ext uri="{FF2B5EF4-FFF2-40B4-BE49-F238E27FC236}">
                  <a16:creationId xmlns:a16="http://schemas.microsoft.com/office/drawing/2014/main" id="{EAA30965-56A0-4945-9CD1-2034CED6CE86}"/>
                </a:ext>
              </a:extLst>
            </p:cNvPr>
            <p:cNvSpPr txBox="1"/>
            <p:nvPr/>
          </p:nvSpPr>
          <p:spPr>
            <a:xfrm>
              <a:off x="5025121" y="4412608"/>
              <a:ext cx="7114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 smtClean="0"/>
                <a:t>t=1</a:t>
              </a:r>
              <a:endParaRPr lang="de-DE" sz="2000" dirty="0"/>
            </a:p>
          </p:txBody>
        </p:sp>
        <p:sp>
          <p:nvSpPr>
            <p:cNvPr id="127" name="Textfeld 126">
              <a:extLst>
                <a:ext uri="{FF2B5EF4-FFF2-40B4-BE49-F238E27FC236}">
                  <a16:creationId xmlns:a16="http://schemas.microsoft.com/office/drawing/2014/main" id="{EAA30965-56A0-4945-9CD1-2034CED6CE86}"/>
                </a:ext>
              </a:extLst>
            </p:cNvPr>
            <p:cNvSpPr txBox="1"/>
            <p:nvPr/>
          </p:nvSpPr>
          <p:spPr>
            <a:xfrm>
              <a:off x="7208576" y="4398286"/>
              <a:ext cx="7114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 smtClean="0"/>
                <a:t>t=2</a:t>
              </a:r>
              <a:endParaRPr lang="de-DE" sz="2000" dirty="0"/>
            </a:p>
          </p:txBody>
        </p:sp>
      </p:grpSp>
      <p:sp>
        <p:nvSpPr>
          <p:cNvPr id="132" name="Textfeld 131">
            <a:extLst>
              <a:ext uri="{FF2B5EF4-FFF2-40B4-BE49-F238E27FC236}">
                <a16:creationId xmlns:a16="http://schemas.microsoft.com/office/drawing/2014/main" id="{041842E8-6376-41BA-A3B1-A769FC46227A}"/>
              </a:ext>
            </a:extLst>
          </p:cNvPr>
          <p:cNvSpPr txBox="1"/>
          <p:nvPr/>
        </p:nvSpPr>
        <p:spPr>
          <a:xfrm>
            <a:off x="6020347" y="5682156"/>
            <a:ext cx="2797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Varianz sinkt, Bias steigt</a:t>
            </a:r>
            <a:endParaRPr lang="de-DE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50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0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81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82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83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15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 smtClean="0"/>
              <a:t>Was ist Random </a:t>
            </a:r>
            <a:r>
              <a:rPr lang="de-DE" dirty="0" err="1" smtClean="0"/>
              <a:t>Forest</a:t>
            </a:r>
            <a:endParaRPr lang="de-DE" dirty="0"/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2889684" y="1337254"/>
            <a:ext cx="344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smtClean="0">
                <a:latin typeface="Arial" panose="020B0604020202020204" pitchFamily="34" charset="0"/>
                <a:cs typeface="Arial" panose="020B0604020202020204" pitchFamily="34" charset="0"/>
              </a:rPr>
              <a:t>Zufälligkeit in Aufspaltungen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3" name="Gruppieren 72"/>
          <p:cNvGrpSpPr/>
          <p:nvPr/>
        </p:nvGrpSpPr>
        <p:grpSpPr>
          <a:xfrm>
            <a:off x="309569" y="3251111"/>
            <a:ext cx="4048308" cy="3057664"/>
            <a:chOff x="-73208" y="1168063"/>
            <a:chExt cx="4206106" cy="3203587"/>
          </a:xfrm>
        </p:grpSpPr>
        <p:grpSp>
          <p:nvGrpSpPr>
            <p:cNvPr id="74" name="Gruppieren 73">
              <a:extLst>
                <a:ext uri="{FF2B5EF4-FFF2-40B4-BE49-F238E27FC236}">
                  <a16:creationId xmlns:a16="http://schemas.microsoft.com/office/drawing/2014/main" id="{2EC855FA-C254-41DC-85CA-7FFC0AE90441}"/>
                </a:ext>
              </a:extLst>
            </p:cNvPr>
            <p:cNvGrpSpPr/>
            <p:nvPr/>
          </p:nvGrpSpPr>
          <p:grpSpPr>
            <a:xfrm>
              <a:off x="665602" y="1237810"/>
              <a:ext cx="3075115" cy="3133840"/>
              <a:chOff x="612560" y="1642369"/>
              <a:chExt cx="3241480" cy="3696423"/>
            </a:xfrm>
          </p:grpSpPr>
          <p:grpSp>
            <p:nvGrpSpPr>
              <p:cNvPr id="77" name="Gruppieren 76">
                <a:extLst>
                  <a:ext uri="{FF2B5EF4-FFF2-40B4-BE49-F238E27FC236}">
                    <a16:creationId xmlns:a16="http://schemas.microsoft.com/office/drawing/2014/main" id="{3108A2F9-B342-4DEA-857E-CDB83BD56133}"/>
                  </a:ext>
                </a:extLst>
              </p:cNvPr>
              <p:cNvGrpSpPr/>
              <p:nvPr/>
            </p:nvGrpSpPr>
            <p:grpSpPr>
              <a:xfrm>
                <a:off x="612560" y="1642369"/>
                <a:ext cx="3241480" cy="3696423"/>
                <a:chOff x="612560" y="1642369"/>
                <a:chExt cx="3241480" cy="3696423"/>
              </a:xfrm>
            </p:grpSpPr>
            <p:grpSp>
              <p:nvGrpSpPr>
                <p:cNvPr id="134" name="Gruppieren 133">
                  <a:extLst>
                    <a:ext uri="{FF2B5EF4-FFF2-40B4-BE49-F238E27FC236}">
                      <a16:creationId xmlns:a16="http://schemas.microsoft.com/office/drawing/2014/main" id="{BA458BA7-E55C-4169-BA04-6ABC31D26527}"/>
                    </a:ext>
                  </a:extLst>
                </p:cNvPr>
                <p:cNvGrpSpPr/>
                <p:nvPr/>
              </p:nvGrpSpPr>
              <p:grpSpPr>
                <a:xfrm>
                  <a:off x="612560" y="1642369"/>
                  <a:ext cx="3241480" cy="3696423"/>
                  <a:chOff x="612560" y="1642369"/>
                  <a:chExt cx="3241480" cy="3696423"/>
                </a:xfrm>
              </p:grpSpPr>
              <p:grpSp>
                <p:nvGrpSpPr>
                  <p:cNvPr id="147" name="Gruppieren 146">
                    <a:extLst>
                      <a:ext uri="{FF2B5EF4-FFF2-40B4-BE49-F238E27FC236}">
                        <a16:creationId xmlns:a16="http://schemas.microsoft.com/office/drawing/2014/main" id="{37C0877E-E8C1-4ED7-8610-297774FB8F0B}"/>
                      </a:ext>
                    </a:extLst>
                  </p:cNvPr>
                  <p:cNvGrpSpPr/>
                  <p:nvPr/>
                </p:nvGrpSpPr>
                <p:grpSpPr>
                  <a:xfrm>
                    <a:off x="612560" y="1642369"/>
                    <a:ext cx="3241480" cy="3240000"/>
                    <a:chOff x="532661" y="1331651"/>
                    <a:chExt cx="3241480" cy="3240000"/>
                  </a:xfrm>
                </p:grpSpPr>
                <p:cxnSp>
                  <p:nvCxnSpPr>
                    <p:cNvPr id="151" name="Gerade Verbindung mit Pfeil 150">
                      <a:extLst>
                        <a:ext uri="{FF2B5EF4-FFF2-40B4-BE49-F238E27FC236}">
                          <a16:creationId xmlns:a16="http://schemas.microsoft.com/office/drawing/2014/main" id="{ED3BF538-6A35-40EB-97BD-B28081484AF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32661" y="1331651"/>
                      <a:ext cx="0" cy="324000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headEnd type="stealth"/>
                      <a:tailEnd type="non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2" name="Gerade Verbindung mit Pfeil 151">
                      <a:extLst>
                        <a:ext uri="{FF2B5EF4-FFF2-40B4-BE49-F238E27FC236}">
                          <a16:creationId xmlns:a16="http://schemas.microsoft.com/office/drawing/2014/main" id="{E079FE0E-A811-43AC-A354-676FC2C1932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534141" y="4571651"/>
                      <a:ext cx="3240000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headEnd type="stealth"/>
                      <a:tailEnd type="non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48" name="Gruppieren 147">
                    <a:extLst>
                      <a:ext uri="{FF2B5EF4-FFF2-40B4-BE49-F238E27FC236}">
                        <a16:creationId xmlns:a16="http://schemas.microsoft.com/office/drawing/2014/main" id="{5FD1D73F-6D4D-435E-8DF4-080D8C5DA76C}"/>
                      </a:ext>
                    </a:extLst>
                  </p:cNvPr>
                  <p:cNvGrpSpPr/>
                  <p:nvPr/>
                </p:nvGrpSpPr>
                <p:grpSpPr>
                  <a:xfrm>
                    <a:off x="1660124" y="1642369"/>
                    <a:ext cx="994299" cy="3696423"/>
                    <a:chOff x="1660124" y="1642369"/>
                    <a:chExt cx="994299" cy="3696423"/>
                  </a:xfrm>
                </p:grpSpPr>
                <p:cxnSp>
                  <p:nvCxnSpPr>
                    <p:cNvPr id="149" name="Gerader Verbinder 148">
                      <a:extLst>
                        <a:ext uri="{FF2B5EF4-FFF2-40B4-BE49-F238E27FC236}">
                          <a16:creationId xmlns:a16="http://schemas.microsoft.com/office/drawing/2014/main" id="{AA7352A8-1EBD-425C-8370-CCD1168D0E5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157274" y="1642369"/>
                      <a:ext cx="0" cy="3240000"/>
                    </a:xfrm>
                    <a:prstGeom prst="line">
                      <a:avLst/>
                    </a:prstGeom>
                    <a:ln w="12700">
                      <a:solidFill>
                        <a:srgbClr val="FF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0" name="Textfeld 149">
                      <a:extLst>
                        <a:ext uri="{FF2B5EF4-FFF2-40B4-BE49-F238E27FC236}">
                          <a16:creationId xmlns:a16="http://schemas.microsoft.com/office/drawing/2014/main" id="{14A726BF-3288-4962-91A7-255037C7EA8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60124" y="4882368"/>
                      <a:ext cx="994299" cy="45642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de-DE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</a:t>
                      </a:r>
                    </a:p>
                  </p:txBody>
                </p:sp>
              </p:grpSp>
            </p:grpSp>
            <p:sp>
              <p:nvSpPr>
                <p:cNvPr id="135" name="Textfeld 134">
                  <a:extLst>
                    <a:ext uri="{FF2B5EF4-FFF2-40B4-BE49-F238E27FC236}">
                      <a16:creationId xmlns:a16="http://schemas.microsoft.com/office/drawing/2014/main" id="{3ACEC797-30EC-4CB7-BEFA-ADC5EEFE84FD}"/>
                    </a:ext>
                  </a:extLst>
                </p:cNvPr>
                <p:cNvSpPr txBox="1"/>
                <p:nvPr/>
              </p:nvSpPr>
              <p:spPr>
                <a:xfrm>
                  <a:off x="2512091" y="1687188"/>
                  <a:ext cx="994299" cy="4564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b="1" dirty="0">
                      <a:solidFill>
                        <a:schemeClr val="tx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Ja</a:t>
                  </a:r>
                </a:p>
              </p:txBody>
            </p:sp>
            <p:sp>
              <p:nvSpPr>
                <p:cNvPr id="136" name="Textfeld 135">
                  <a:extLst>
                    <a:ext uri="{FF2B5EF4-FFF2-40B4-BE49-F238E27FC236}">
                      <a16:creationId xmlns:a16="http://schemas.microsoft.com/office/drawing/2014/main" id="{29532E90-BF9C-4526-8A6C-259E369C27D9}"/>
                    </a:ext>
                  </a:extLst>
                </p:cNvPr>
                <p:cNvSpPr txBox="1"/>
                <p:nvPr/>
              </p:nvSpPr>
              <p:spPr>
                <a:xfrm>
                  <a:off x="802058" y="1682381"/>
                  <a:ext cx="994299" cy="4564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b="1" dirty="0">
                      <a:solidFill>
                        <a:schemeClr val="tx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Nein</a:t>
                  </a:r>
                </a:p>
              </p:txBody>
            </p:sp>
            <p:sp>
              <p:nvSpPr>
                <p:cNvPr id="137" name="Ellipse 136">
                  <a:extLst>
                    <a:ext uri="{FF2B5EF4-FFF2-40B4-BE49-F238E27FC236}">
                      <a16:creationId xmlns:a16="http://schemas.microsoft.com/office/drawing/2014/main" id="{BEB80F72-AA65-478C-B169-444F637C908D}"/>
                    </a:ext>
                  </a:extLst>
                </p:cNvPr>
                <p:cNvSpPr/>
                <p:nvPr/>
              </p:nvSpPr>
              <p:spPr>
                <a:xfrm>
                  <a:off x="2948120" y="3664894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38" name="Ellipse 137">
                  <a:extLst>
                    <a:ext uri="{FF2B5EF4-FFF2-40B4-BE49-F238E27FC236}">
                      <a16:creationId xmlns:a16="http://schemas.microsoft.com/office/drawing/2014/main" id="{7664F61A-71F8-47C7-B9B4-BAAE458EDA5D}"/>
                    </a:ext>
                  </a:extLst>
                </p:cNvPr>
                <p:cNvSpPr/>
                <p:nvPr/>
              </p:nvSpPr>
              <p:spPr>
                <a:xfrm>
                  <a:off x="3215195" y="393540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39" name="Ellipse 138">
                  <a:extLst>
                    <a:ext uri="{FF2B5EF4-FFF2-40B4-BE49-F238E27FC236}">
                      <a16:creationId xmlns:a16="http://schemas.microsoft.com/office/drawing/2014/main" id="{8FB895A2-8F01-4147-B5F8-9FEF90413D37}"/>
                    </a:ext>
                  </a:extLst>
                </p:cNvPr>
                <p:cNvSpPr/>
                <p:nvPr/>
              </p:nvSpPr>
              <p:spPr>
                <a:xfrm>
                  <a:off x="3198920" y="373380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0" name="Ellipse 139">
                  <a:extLst>
                    <a:ext uri="{FF2B5EF4-FFF2-40B4-BE49-F238E27FC236}">
                      <a16:creationId xmlns:a16="http://schemas.microsoft.com/office/drawing/2014/main" id="{DFE5DA50-7F47-4A24-B859-F77D99FE4F1D}"/>
                    </a:ext>
                  </a:extLst>
                </p:cNvPr>
                <p:cNvSpPr/>
                <p:nvPr/>
              </p:nvSpPr>
              <p:spPr>
                <a:xfrm>
                  <a:off x="2856395" y="4002388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1" name="Ellipse 140">
                  <a:extLst>
                    <a:ext uri="{FF2B5EF4-FFF2-40B4-BE49-F238E27FC236}">
                      <a16:creationId xmlns:a16="http://schemas.microsoft.com/office/drawing/2014/main" id="{DDD678F6-6D66-4846-9F77-E1BA15B551BC}"/>
                    </a:ext>
                  </a:extLst>
                </p:cNvPr>
                <p:cNvSpPr/>
                <p:nvPr/>
              </p:nvSpPr>
              <p:spPr>
                <a:xfrm>
                  <a:off x="3476744" y="4557606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2" name="Ellipse 141">
                  <a:extLst>
                    <a:ext uri="{FF2B5EF4-FFF2-40B4-BE49-F238E27FC236}">
                      <a16:creationId xmlns:a16="http://schemas.microsoft.com/office/drawing/2014/main" id="{5C23E1EC-22CA-4965-9BE7-3C71F90A1629}"/>
                    </a:ext>
                  </a:extLst>
                </p:cNvPr>
                <p:cNvSpPr/>
                <p:nvPr/>
              </p:nvSpPr>
              <p:spPr>
                <a:xfrm>
                  <a:off x="3215195" y="43711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3" name="Ellipse 142">
                  <a:extLst>
                    <a:ext uri="{FF2B5EF4-FFF2-40B4-BE49-F238E27FC236}">
                      <a16:creationId xmlns:a16="http://schemas.microsoft.com/office/drawing/2014/main" id="{DC27B277-3B12-48CC-9AB0-4159C6ECA28F}"/>
                    </a:ext>
                  </a:extLst>
                </p:cNvPr>
                <p:cNvSpPr/>
                <p:nvPr/>
              </p:nvSpPr>
              <p:spPr>
                <a:xfrm>
                  <a:off x="2425071" y="39679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4" name="Ellipse 143">
                  <a:extLst>
                    <a:ext uri="{FF2B5EF4-FFF2-40B4-BE49-F238E27FC236}">
                      <a16:creationId xmlns:a16="http://schemas.microsoft.com/office/drawing/2014/main" id="{AC600563-49EF-470B-AA53-800F5107E48A}"/>
                    </a:ext>
                  </a:extLst>
                </p:cNvPr>
                <p:cNvSpPr/>
                <p:nvPr/>
              </p:nvSpPr>
              <p:spPr>
                <a:xfrm>
                  <a:off x="2609084" y="3729527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5" name="Ellipse 144">
                  <a:extLst>
                    <a:ext uri="{FF2B5EF4-FFF2-40B4-BE49-F238E27FC236}">
                      <a16:creationId xmlns:a16="http://schemas.microsoft.com/office/drawing/2014/main" id="{5D035FC3-E407-4A9F-B560-538CEFBF8BBD}"/>
                    </a:ext>
                  </a:extLst>
                </p:cNvPr>
                <p:cNvSpPr/>
                <p:nvPr/>
              </p:nvSpPr>
              <p:spPr>
                <a:xfrm>
                  <a:off x="2729871" y="42727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6" name="Ellipse 145">
                  <a:extLst>
                    <a:ext uri="{FF2B5EF4-FFF2-40B4-BE49-F238E27FC236}">
                      <a16:creationId xmlns:a16="http://schemas.microsoft.com/office/drawing/2014/main" id="{899F768B-598E-4DDB-B7D1-C076D7107BFA}"/>
                    </a:ext>
                  </a:extLst>
                </p:cNvPr>
                <p:cNvSpPr/>
                <p:nvPr/>
              </p:nvSpPr>
              <p:spPr>
                <a:xfrm>
                  <a:off x="3046520" y="459436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8" name="Ellipse 77">
                <a:extLst>
                  <a:ext uri="{FF2B5EF4-FFF2-40B4-BE49-F238E27FC236}">
                    <a16:creationId xmlns:a16="http://schemas.microsoft.com/office/drawing/2014/main" id="{7C786DAB-60AC-4D99-9B44-1CE35EEAAC31}"/>
                  </a:ext>
                </a:extLst>
              </p:cNvPr>
              <p:cNvSpPr/>
              <p:nvPr/>
            </p:nvSpPr>
            <p:spPr>
              <a:xfrm>
                <a:off x="1889478" y="4164769"/>
                <a:ext cx="108000" cy="1080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8" name="Ellipse 87">
                <a:extLst>
                  <a:ext uri="{FF2B5EF4-FFF2-40B4-BE49-F238E27FC236}">
                    <a16:creationId xmlns:a16="http://schemas.microsoft.com/office/drawing/2014/main" id="{A7675F72-D9BB-476C-86C9-B7D3FE66A907}"/>
                  </a:ext>
                </a:extLst>
              </p:cNvPr>
              <p:cNvSpPr/>
              <p:nvPr/>
            </p:nvSpPr>
            <p:spPr>
              <a:xfrm>
                <a:off x="2930696" y="2627505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9" name="Ellipse 88">
                <a:extLst>
                  <a:ext uri="{FF2B5EF4-FFF2-40B4-BE49-F238E27FC236}">
                    <a16:creationId xmlns:a16="http://schemas.microsoft.com/office/drawing/2014/main" id="{9D3A5061-1F8A-432C-B7CA-9D3EC7388201}"/>
                  </a:ext>
                </a:extLst>
              </p:cNvPr>
              <p:cNvSpPr/>
              <p:nvPr/>
            </p:nvSpPr>
            <p:spPr>
              <a:xfrm>
                <a:off x="3197771" y="2898011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0" name="Ellipse 89">
                <a:extLst>
                  <a:ext uri="{FF2B5EF4-FFF2-40B4-BE49-F238E27FC236}">
                    <a16:creationId xmlns:a16="http://schemas.microsoft.com/office/drawing/2014/main" id="{1D872907-75CF-4C84-8306-BACFE5C8BD2A}"/>
                  </a:ext>
                </a:extLst>
              </p:cNvPr>
              <p:cNvSpPr/>
              <p:nvPr/>
            </p:nvSpPr>
            <p:spPr>
              <a:xfrm>
                <a:off x="3181496" y="2696411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1" name="Ellipse 90">
                <a:extLst>
                  <a:ext uri="{FF2B5EF4-FFF2-40B4-BE49-F238E27FC236}">
                    <a16:creationId xmlns:a16="http://schemas.microsoft.com/office/drawing/2014/main" id="{63D9C924-5349-43D0-885B-B729A623DC6A}"/>
                  </a:ext>
                </a:extLst>
              </p:cNvPr>
              <p:cNvSpPr/>
              <p:nvPr/>
            </p:nvSpPr>
            <p:spPr>
              <a:xfrm>
                <a:off x="3020172" y="3896266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2" name="Ellipse 91">
                <a:extLst>
                  <a:ext uri="{FF2B5EF4-FFF2-40B4-BE49-F238E27FC236}">
                    <a16:creationId xmlns:a16="http://schemas.microsoft.com/office/drawing/2014/main" id="{AAA25CB4-CFEF-4E55-9994-F985596AAECF}"/>
                  </a:ext>
                </a:extLst>
              </p:cNvPr>
              <p:cNvSpPr/>
              <p:nvPr/>
            </p:nvSpPr>
            <p:spPr>
              <a:xfrm>
                <a:off x="2981420" y="3177915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3" name="Ellipse 92">
                <a:extLst>
                  <a:ext uri="{FF2B5EF4-FFF2-40B4-BE49-F238E27FC236}">
                    <a16:creationId xmlns:a16="http://schemas.microsoft.com/office/drawing/2014/main" id="{FAC9AD35-ED8C-4B55-BA80-CE7EC9EF8AD8}"/>
                  </a:ext>
                </a:extLst>
              </p:cNvPr>
              <p:cNvSpPr/>
              <p:nvPr/>
            </p:nvSpPr>
            <p:spPr>
              <a:xfrm>
                <a:off x="3459320" y="3520217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4" name="Ellipse 93">
                <a:extLst>
                  <a:ext uri="{FF2B5EF4-FFF2-40B4-BE49-F238E27FC236}">
                    <a16:creationId xmlns:a16="http://schemas.microsoft.com/office/drawing/2014/main" id="{DD7A0112-0A01-4D48-8A21-003C1ADB38F6}"/>
                  </a:ext>
                </a:extLst>
              </p:cNvPr>
              <p:cNvSpPr/>
              <p:nvPr/>
            </p:nvSpPr>
            <p:spPr>
              <a:xfrm>
                <a:off x="3197771" y="33337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5" name="Ellipse 94">
                <a:extLst>
                  <a:ext uri="{FF2B5EF4-FFF2-40B4-BE49-F238E27FC236}">
                    <a16:creationId xmlns:a16="http://schemas.microsoft.com/office/drawing/2014/main" id="{17617332-2B42-4019-9A91-30B7E1F6A52F}"/>
                  </a:ext>
                </a:extLst>
              </p:cNvPr>
              <p:cNvSpPr/>
              <p:nvPr/>
            </p:nvSpPr>
            <p:spPr>
              <a:xfrm>
                <a:off x="2407647" y="29305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6" name="Ellipse 95">
                <a:extLst>
                  <a:ext uri="{FF2B5EF4-FFF2-40B4-BE49-F238E27FC236}">
                    <a16:creationId xmlns:a16="http://schemas.microsoft.com/office/drawing/2014/main" id="{B0DE95E5-B1A0-4488-996F-D07A5EED9564}"/>
                  </a:ext>
                </a:extLst>
              </p:cNvPr>
              <p:cNvSpPr/>
              <p:nvPr/>
            </p:nvSpPr>
            <p:spPr>
              <a:xfrm>
                <a:off x="2591660" y="2692138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7" name="Ellipse 96">
                <a:extLst>
                  <a:ext uri="{FF2B5EF4-FFF2-40B4-BE49-F238E27FC236}">
                    <a16:creationId xmlns:a16="http://schemas.microsoft.com/office/drawing/2014/main" id="{26B44551-CAD5-4483-9582-4047C3352E06}"/>
                  </a:ext>
                </a:extLst>
              </p:cNvPr>
              <p:cNvSpPr/>
              <p:nvPr/>
            </p:nvSpPr>
            <p:spPr>
              <a:xfrm>
                <a:off x="2712447" y="32353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8" name="Ellipse 97">
                <a:extLst>
                  <a:ext uri="{FF2B5EF4-FFF2-40B4-BE49-F238E27FC236}">
                    <a16:creationId xmlns:a16="http://schemas.microsoft.com/office/drawing/2014/main" id="{DF48FBD7-8433-49A0-8299-BA876614D930}"/>
                  </a:ext>
                </a:extLst>
              </p:cNvPr>
              <p:cNvSpPr/>
              <p:nvPr/>
            </p:nvSpPr>
            <p:spPr>
              <a:xfrm>
                <a:off x="2469821" y="34861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9" name="Ellipse 98">
                <a:extLst>
                  <a:ext uri="{FF2B5EF4-FFF2-40B4-BE49-F238E27FC236}">
                    <a16:creationId xmlns:a16="http://schemas.microsoft.com/office/drawing/2014/main" id="{E459D7A8-1FD7-41D6-B560-0CA5BC6A14E2}"/>
                  </a:ext>
                </a:extLst>
              </p:cNvPr>
              <p:cNvSpPr/>
              <p:nvPr/>
            </p:nvSpPr>
            <p:spPr>
              <a:xfrm>
                <a:off x="1385437" y="3688858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0" name="Ellipse 99">
                <a:extLst>
                  <a:ext uri="{FF2B5EF4-FFF2-40B4-BE49-F238E27FC236}">
                    <a16:creationId xmlns:a16="http://schemas.microsoft.com/office/drawing/2014/main" id="{29F0AB4D-8DA1-4016-B33C-1A8F07DB513C}"/>
                  </a:ext>
                </a:extLst>
              </p:cNvPr>
              <p:cNvSpPr/>
              <p:nvPr/>
            </p:nvSpPr>
            <p:spPr>
              <a:xfrm>
                <a:off x="1652512" y="3959364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1" name="Ellipse 100">
                <a:extLst>
                  <a:ext uri="{FF2B5EF4-FFF2-40B4-BE49-F238E27FC236}">
                    <a16:creationId xmlns:a16="http://schemas.microsoft.com/office/drawing/2014/main" id="{98A4BF87-AF92-4F2C-925B-9E582E304CE8}"/>
                  </a:ext>
                </a:extLst>
              </p:cNvPr>
              <p:cNvSpPr/>
              <p:nvPr/>
            </p:nvSpPr>
            <p:spPr>
              <a:xfrm>
                <a:off x="1636237" y="3757764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2" name="Ellipse 101">
                <a:extLst>
                  <a:ext uri="{FF2B5EF4-FFF2-40B4-BE49-F238E27FC236}">
                    <a16:creationId xmlns:a16="http://schemas.microsoft.com/office/drawing/2014/main" id="{89B9B69F-EC81-4B0D-BF72-BBB6FE6330B1}"/>
                  </a:ext>
                </a:extLst>
              </p:cNvPr>
              <p:cNvSpPr/>
              <p:nvPr/>
            </p:nvSpPr>
            <p:spPr>
              <a:xfrm>
                <a:off x="1483837" y="4264261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3" name="Ellipse 102">
                <a:extLst>
                  <a:ext uri="{FF2B5EF4-FFF2-40B4-BE49-F238E27FC236}">
                    <a16:creationId xmlns:a16="http://schemas.microsoft.com/office/drawing/2014/main" id="{B984A422-BC66-4385-AE2C-71E5F1F54433}"/>
                  </a:ext>
                </a:extLst>
              </p:cNvPr>
              <p:cNvSpPr/>
              <p:nvPr/>
            </p:nvSpPr>
            <p:spPr>
              <a:xfrm>
                <a:off x="1293712" y="4026352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4" name="Ellipse 103">
                <a:extLst>
                  <a:ext uri="{FF2B5EF4-FFF2-40B4-BE49-F238E27FC236}">
                    <a16:creationId xmlns:a16="http://schemas.microsoft.com/office/drawing/2014/main" id="{480851AA-4558-485A-BF86-B648E59FF898}"/>
                  </a:ext>
                </a:extLst>
              </p:cNvPr>
              <p:cNvSpPr/>
              <p:nvPr/>
            </p:nvSpPr>
            <p:spPr>
              <a:xfrm>
                <a:off x="1914061" y="4581570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" name="Ellipse 104">
                <a:extLst>
                  <a:ext uri="{FF2B5EF4-FFF2-40B4-BE49-F238E27FC236}">
                    <a16:creationId xmlns:a16="http://schemas.microsoft.com/office/drawing/2014/main" id="{E66068C4-FFD4-4642-8550-02765BDE4490}"/>
                  </a:ext>
                </a:extLst>
              </p:cNvPr>
              <p:cNvSpPr/>
              <p:nvPr/>
            </p:nvSpPr>
            <p:spPr>
              <a:xfrm>
                <a:off x="1652512" y="43951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" name="Ellipse 105">
                <a:extLst>
                  <a:ext uri="{FF2B5EF4-FFF2-40B4-BE49-F238E27FC236}">
                    <a16:creationId xmlns:a16="http://schemas.microsoft.com/office/drawing/2014/main" id="{BE9111D1-1786-4CC0-9B56-AED037854D17}"/>
                  </a:ext>
                </a:extLst>
              </p:cNvPr>
              <p:cNvSpPr/>
              <p:nvPr/>
            </p:nvSpPr>
            <p:spPr>
              <a:xfrm>
                <a:off x="862388" y="39919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" name="Ellipse 106">
                <a:extLst>
                  <a:ext uri="{FF2B5EF4-FFF2-40B4-BE49-F238E27FC236}">
                    <a16:creationId xmlns:a16="http://schemas.microsoft.com/office/drawing/2014/main" id="{C5DCAC50-3D0F-4AF5-A278-3BD8A3650992}"/>
                  </a:ext>
                </a:extLst>
              </p:cNvPr>
              <p:cNvSpPr/>
              <p:nvPr/>
            </p:nvSpPr>
            <p:spPr>
              <a:xfrm>
                <a:off x="1046401" y="3753491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8" name="Ellipse 107">
                <a:extLst>
                  <a:ext uri="{FF2B5EF4-FFF2-40B4-BE49-F238E27FC236}">
                    <a16:creationId xmlns:a16="http://schemas.microsoft.com/office/drawing/2014/main" id="{AC65320F-6217-4C0E-94EE-43DD17FEA8EF}"/>
                  </a:ext>
                </a:extLst>
              </p:cNvPr>
              <p:cNvSpPr/>
              <p:nvPr/>
            </p:nvSpPr>
            <p:spPr>
              <a:xfrm>
                <a:off x="1167188" y="42967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9" name="Ellipse 108">
                <a:extLst>
                  <a:ext uri="{FF2B5EF4-FFF2-40B4-BE49-F238E27FC236}">
                    <a16:creationId xmlns:a16="http://schemas.microsoft.com/office/drawing/2014/main" id="{3B5C4903-2CE4-47C5-9D10-3CDEC3B1A084}"/>
                  </a:ext>
                </a:extLst>
              </p:cNvPr>
              <p:cNvSpPr/>
              <p:nvPr/>
            </p:nvSpPr>
            <p:spPr>
              <a:xfrm>
                <a:off x="924562" y="45475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" name="Ellipse 109">
                <a:extLst>
                  <a:ext uri="{FF2B5EF4-FFF2-40B4-BE49-F238E27FC236}">
                    <a16:creationId xmlns:a16="http://schemas.microsoft.com/office/drawing/2014/main" id="{FCCED601-4668-4869-89CF-7697F8EABC82}"/>
                  </a:ext>
                </a:extLst>
              </p:cNvPr>
              <p:cNvSpPr/>
              <p:nvPr/>
            </p:nvSpPr>
            <p:spPr>
              <a:xfrm>
                <a:off x="1331657" y="2652865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" name="Ellipse 110">
                <a:extLst>
                  <a:ext uri="{FF2B5EF4-FFF2-40B4-BE49-F238E27FC236}">
                    <a16:creationId xmlns:a16="http://schemas.microsoft.com/office/drawing/2014/main" id="{16A712A4-170D-4510-8DB4-5E591411FD4A}"/>
                  </a:ext>
                </a:extLst>
              </p:cNvPr>
              <p:cNvSpPr/>
              <p:nvPr/>
            </p:nvSpPr>
            <p:spPr>
              <a:xfrm>
                <a:off x="1847516" y="2638138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" name="Ellipse 111">
                <a:extLst>
                  <a:ext uri="{FF2B5EF4-FFF2-40B4-BE49-F238E27FC236}">
                    <a16:creationId xmlns:a16="http://schemas.microsoft.com/office/drawing/2014/main" id="{618E5528-BB23-49F9-8FF1-9339627DF047}"/>
                  </a:ext>
                </a:extLst>
              </p:cNvPr>
              <p:cNvSpPr/>
              <p:nvPr/>
            </p:nvSpPr>
            <p:spPr>
              <a:xfrm>
                <a:off x="1582457" y="2721771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" name="Ellipse 112">
                <a:extLst>
                  <a:ext uri="{FF2B5EF4-FFF2-40B4-BE49-F238E27FC236}">
                    <a16:creationId xmlns:a16="http://schemas.microsoft.com/office/drawing/2014/main" id="{6D9D5058-DC25-42DA-B8F2-AFA42659516A}"/>
                  </a:ext>
                </a:extLst>
              </p:cNvPr>
              <p:cNvSpPr/>
              <p:nvPr/>
            </p:nvSpPr>
            <p:spPr>
              <a:xfrm>
                <a:off x="1304810" y="3830756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8" name="Ellipse 117">
                <a:extLst>
                  <a:ext uri="{FF2B5EF4-FFF2-40B4-BE49-F238E27FC236}">
                    <a16:creationId xmlns:a16="http://schemas.microsoft.com/office/drawing/2014/main" id="{7847FADD-625D-416A-AB8D-BC270DA87372}"/>
                  </a:ext>
                </a:extLst>
              </p:cNvPr>
              <p:cNvSpPr/>
              <p:nvPr/>
            </p:nvSpPr>
            <p:spPr>
              <a:xfrm>
                <a:off x="1354597" y="3132662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9" name="Ellipse 118">
                <a:extLst>
                  <a:ext uri="{FF2B5EF4-FFF2-40B4-BE49-F238E27FC236}">
                    <a16:creationId xmlns:a16="http://schemas.microsoft.com/office/drawing/2014/main" id="{8B4A1025-FCCD-4031-998E-37C13E432B76}"/>
                  </a:ext>
                </a:extLst>
              </p:cNvPr>
              <p:cNvSpPr/>
              <p:nvPr/>
            </p:nvSpPr>
            <p:spPr>
              <a:xfrm>
                <a:off x="1860281" y="3545577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8" name="Ellipse 127">
                <a:extLst>
                  <a:ext uri="{FF2B5EF4-FFF2-40B4-BE49-F238E27FC236}">
                    <a16:creationId xmlns:a16="http://schemas.microsoft.com/office/drawing/2014/main" id="{AEACF1EE-C5A3-44D8-8EC5-C818D83399E1}"/>
                  </a:ext>
                </a:extLst>
              </p:cNvPr>
              <p:cNvSpPr/>
              <p:nvPr/>
            </p:nvSpPr>
            <p:spPr>
              <a:xfrm>
                <a:off x="1598732" y="33591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0" name="Ellipse 129">
                <a:extLst>
                  <a:ext uri="{FF2B5EF4-FFF2-40B4-BE49-F238E27FC236}">
                    <a16:creationId xmlns:a16="http://schemas.microsoft.com/office/drawing/2014/main" id="{6CA27258-70EB-4CC9-9466-4EA57E2408B2}"/>
                  </a:ext>
                </a:extLst>
              </p:cNvPr>
              <p:cNvSpPr/>
              <p:nvPr/>
            </p:nvSpPr>
            <p:spPr>
              <a:xfrm>
                <a:off x="808608" y="29559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1" name="Ellipse 130">
                <a:extLst>
                  <a:ext uri="{FF2B5EF4-FFF2-40B4-BE49-F238E27FC236}">
                    <a16:creationId xmlns:a16="http://schemas.microsoft.com/office/drawing/2014/main" id="{DDEA40F3-8E39-4878-87AF-2EAAD6962EF3}"/>
                  </a:ext>
                </a:extLst>
              </p:cNvPr>
              <p:cNvSpPr/>
              <p:nvPr/>
            </p:nvSpPr>
            <p:spPr>
              <a:xfrm>
                <a:off x="920350" y="2519505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2" name="Ellipse 131">
                <a:extLst>
                  <a:ext uri="{FF2B5EF4-FFF2-40B4-BE49-F238E27FC236}">
                    <a16:creationId xmlns:a16="http://schemas.microsoft.com/office/drawing/2014/main" id="{92459B94-3334-4F7D-87C8-1F05352E84AA}"/>
                  </a:ext>
                </a:extLst>
              </p:cNvPr>
              <p:cNvSpPr/>
              <p:nvPr/>
            </p:nvSpPr>
            <p:spPr>
              <a:xfrm>
                <a:off x="1113408" y="32607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3" name="Ellipse 132">
                <a:extLst>
                  <a:ext uri="{FF2B5EF4-FFF2-40B4-BE49-F238E27FC236}">
                    <a16:creationId xmlns:a16="http://schemas.microsoft.com/office/drawing/2014/main" id="{99EFCAFC-8B5E-4A45-A7A8-5A908969DCC1}"/>
                  </a:ext>
                </a:extLst>
              </p:cNvPr>
              <p:cNvSpPr/>
              <p:nvPr/>
            </p:nvSpPr>
            <p:spPr>
              <a:xfrm>
                <a:off x="870782" y="35115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5" name="Textfeld 74">
              <a:extLst>
                <a:ext uri="{FF2B5EF4-FFF2-40B4-BE49-F238E27FC236}">
                  <a16:creationId xmlns:a16="http://schemas.microsoft.com/office/drawing/2014/main" id="{D19F8287-A9E9-401A-8CA1-FB736F8AC283}"/>
                </a:ext>
              </a:extLst>
            </p:cNvPr>
            <p:cNvSpPr txBox="1"/>
            <p:nvPr/>
          </p:nvSpPr>
          <p:spPr>
            <a:xfrm>
              <a:off x="3098099" y="3978360"/>
              <a:ext cx="1034799" cy="386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de-DE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76" name="Textfeld 75">
              <a:extLst>
                <a:ext uri="{FF2B5EF4-FFF2-40B4-BE49-F238E27FC236}">
                  <a16:creationId xmlns:a16="http://schemas.microsoft.com/office/drawing/2014/main" id="{FF3A1A10-F7F2-4E2B-80D8-BDC5529B20A7}"/>
                </a:ext>
              </a:extLst>
            </p:cNvPr>
            <p:cNvSpPr txBox="1"/>
            <p:nvPr/>
          </p:nvSpPr>
          <p:spPr>
            <a:xfrm>
              <a:off x="-73208" y="1168063"/>
              <a:ext cx="1034799" cy="386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de-DE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153" name="Textfeld 152">
            <a:extLst>
              <a:ext uri="{FF2B5EF4-FFF2-40B4-BE49-F238E27FC236}">
                <a16:creationId xmlns:a16="http://schemas.microsoft.com/office/drawing/2014/main" id="{29532E90-BF9C-4526-8A6C-259E369C27D9}"/>
              </a:ext>
            </a:extLst>
          </p:cNvPr>
          <p:cNvSpPr txBox="1"/>
          <p:nvPr/>
        </p:nvSpPr>
        <p:spPr>
          <a:xfrm>
            <a:off x="926036" y="2154143"/>
            <a:ext cx="3079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Entscheidungsbaum</a:t>
            </a:r>
            <a:endParaRPr lang="de-DE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Gerade Verbindung mit Pfeil 2"/>
          <p:cNvCxnSpPr>
            <a:stCxn id="154" idx="2"/>
          </p:cNvCxnSpPr>
          <p:nvPr/>
        </p:nvCxnSpPr>
        <p:spPr>
          <a:xfrm flipH="1">
            <a:off x="2445441" y="3162611"/>
            <a:ext cx="223944" cy="207185"/>
          </a:xfrm>
          <a:prstGeom prst="straightConnector1">
            <a:avLst/>
          </a:prstGeom>
          <a:ln w="6350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4" name="Textfeld 153">
            <a:extLst>
              <a:ext uri="{FF2B5EF4-FFF2-40B4-BE49-F238E27FC236}">
                <a16:creationId xmlns:a16="http://schemas.microsoft.com/office/drawing/2014/main" id="{29532E90-BF9C-4526-8A6C-259E369C27D9}"/>
              </a:ext>
            </a:extLst>
          </p:cNvPr>
          <p:cNvSpPr txBox="1"/>
          <p:nvPr/>
        </p:nvSpPr>
        <p:spPr>
          <a:xfrm>
            <a:off x="309570" y="2516280"/>
            <a:ext cx="4719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„Split </a:t>
            </a:r>
            <a:r>
              <a:rPr lang="de-DE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</a:t>
            </a:r>
            <a:r>
              <a:rPr lang="de-DE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– Bestimmung aufgrund des Informationsnutzen (Entropie-Konzept)</a:t>
            </a:r>
            <a:endParaRPr lang="de-DE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Textfeld 154">
            <a:extLst>
              <a:ext uri="{FF2B5EF4-FFF2-40B4-BE49-F238E27FC236}">
                <a16:creationId xmlns:a16="http://schemas.microsoft.com/office/drawing/2014/main" id="{29532E90-BF9C-4526-8A6C-259E369C27D9}"/>
              </a:ext>
            </a:extLst>
          </p:cNvPr>
          <p:cNvSpPr txBox="1"/>
          <p:nvPr/>
        </p:nvSpPr>
        <p:spPr>
          <a:xfrm>
            <a:off x="4944862" y="2154143"/>
            <a:ext cx="376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„Random“ Entscheidungsbaum</a:t>
            </a:r>
            <a:endParaRPr lang="de-DE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6" name="Gruppieren 155"/>
          <p:cNvGrpSpPr/>
          <p:nvPr/>
        </p:nvGrpSpPr>
        <p:grpSpPr>
          <a:xfrm>
            <a:off x="4798812" y="3269108"/>
            <a:ext cx="4048308" cy="3051620"/>
            <a:chOff x="-73208" y="1168063"/>
            <a:chExt cx="4206106" cy="3197255"/>
          </a:xfrm>
        </p:grpSpPr>
        <p:grpSp>
          <p:nvGrpSpPr>
            <p:cNvPr id="157" name="Gruppieren 156">
              <a:extLst>
                <a:ext uri="{FF2B5EF4-FFF2-40B4-BE49-F238E27FC236}">
                  <a16:creationId xmlns:a16="http://schemas.microsoft.com/office/drawing/2014/main" id="{2EC855FA-C254-41DC-85CA-7FFC0AE90441}"/>
                </a:ext>
              </a:extLst>
            </p:cNvPr>
            <p:cNvGrpSpPr/>
            <p:nvPr/>
          </p:nvGrpSpPr>
          <p:grpSpPr>
            <a:xfrm>
              <a:off x="665602" y="1227830"/>
              <a:ext cx="3075115" cy="2756863"/>
              <a:chOff x="612560" y="1630597"/>
              <a:chExt cx="3241480" cy="3251772"/>
            </a:xfrm>
          </p:grpSpPr>
          <p:grpSp>
            <p:nvGrpSpPr>
              <p:cNvPr id="160" name="Gruppieren 159">
                <a:extLst>
                  <a:ext uri="{FF2B5EF4-FFF2-40B4-BE49-F238E27FC236}">
                    <a16:creationId xmlns:a16="http://schemas.microsoft.com/office/drawing/2014/main" id="{3108A2F9-B342-4DEA-857E-CDB83BD56133}"/>
                  </a:ext>
                </a:extLst>
              </p:cNvPr>
              <p:cNvGrpSpPr/>
              <p:nvPr/>
            </p:nvGrpSpPr>
            <p:grpSpPr>
              <a:xfrm>
                <a:off x="612560" y="1630597"/>
                <a:ext cx="3241480" cy="3251772"/>
                <a:chOff x="612560" y="1630597"/>
                <a:chExt cx="3241480" cy="3251772"/>
              </a:xfrm>
            </p:grpSpPr>
            <p:grpSp>
              <p:nvGrpSpPr>
                <p:cNvPr id="195" name="Gruppieren 194">
                  <a:extLst>
                    <a:ext uri="{FF2B5EF4-FFF2-40B4-BE49-F238E27FC236}">
                      <a16:creationId xmlns:a16="http://schemas.microsoft.com/office/drawing/2014/main" id="{BA458BA7-E55C-4169-BA04-6ABC31D26527}"/>
                    </a:ext>
                  </a:extLst>
                </p:cNvPr>
                <p:cNvGrpSpPr/>
                <p:nvPr/>
              </p:nvGrpSpPr>
              <p:grpSpPr>
                <a:xfrm>
                  <a:off x="612560" y="1630597"/>
                  <a:ext cx="3241480" cy="3251772"/>
                  <a:chOff x="612560" y="1630597"/>
                  <a:chExt cx="3241480" cy="3251772"/>
                </a:xfrm>
              </p:grpSpPr>
              <p:grpSp>
                <p:nvGrpSpPr>
                  <p:cNvPr id="208" name="Gruppieren 207">
                    <a:extLst>
                      <a:ext uri="{FF2B5EF4-FFF2-40B4-BE49-F238E27FC236}">
                        <a16:creationId xmlns:a16="http://schemas.microsoft.com/office/drawing/2014/main" id="{37C0877E-E8C1-4ED7-8610-297774FB8F0B}"/>
                      </a:ext>
                    </a:extLst>
                  </p:cNvPr>
                  <p:cNvGrpSpPr/>
                  <p:nvPr/>
                </p:nvGrpSpPr>
                <p:grpSpPr>
                  <a:xfrm>
                    <a:off x="612560" y="1642369"/>
                    <a:ext cx="3241480" cy="3240000"/>
                    <a:chOff x="532661" y="1331651"/>
                    <a:chExt cx="3241480" cy="3240000"/>
                  </a:xfrm>
                </p:grpSpPr>
                <p:cxnSp>
                  <p:nvCxnSpPr>
                    <p:cNvPr id="212" name="Gerade Verbindung mit Pfeil 211">
                      <a:extLst>
                        <a:ext uri="{FF2B5EF4-FFF2-40B4-BE49-F238E27FC236}">
                          <a16:creationId xmlns:a16="http://schemas.microsoft.com/office/drawing/2014/main" id="{ED3BF538-6A35-40EB-97BD-B28081484AF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32661" y="1331651"/>
                      <a:ext cx="0" cy="324000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headEnd type="stealth"/>
                      <a:tailEnd type="non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13" name="Gerade Verbindung mit Pfeil 212">
                      <a:extLst>
                        <a:ext uri="{FF2B5EF4-FFF2-40B4-BE49-F238E27FC236}">
                          <a16:creationId xmlns:a16="http://schemas.microsoft.com/office/drawing/2014/main" id="{E079FE0E-A811-43AC-A354-676FC2C1932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534141" y="4571651"/>
                      <a:ext cx="3240000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headEnd type="stealth"/>
                      <a:tailEnd type="non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210" name="Gerader Verbinder 209">
                    <a:extLst>
                      <a:ext uri="{FF2B5EF4-FFF2-40B4-BE49-F238E27FC236}">
                        <a16:creationId xmlns:a16="http://schemas.microsoft.com/office/drawing/2014/main" id="{AA7352A8-1EBD-425C-8370-CCD1168D0E5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157274" y="1630597"/>
                    <a:ext cx="0" cy="3240000"/>
                  </a:xfrm>
                  <a:prstGeom prst="line">
                    <a:avLst/>
                  </a:prstGeom>
                  <a:ln w="12700">
                    <a:solidFill>
                      <a:srgbClr val="FF000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98" name="Ellipse 197">
                  <a:extLst>
                    <a:ext uri="{FF2B5EF4-FFF2-40B4-BE49-F238E27FC236}">
                      <a16:creationId xmlns:a16="http://schemas.microsoft.com/office/drawing/2014/main" id="{BEB80F72-AA65-478C-B169-444F637C908D}"/>
                    </a:ext>
                  </a:extLst>
                </p:cNvPr>
                <p:cNvSpPr/>
                <p:nvPr/>
              </p:nvSpPr>
              <p:spPr>
                <a:xfrm>
                  <a:off x="2948120" y="3664894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99" name="Ellipse 198">
                  <a:extLst>
                    <a:ext uri="{FF2B5EF4-FFF2-40B4-BE49-F238E27FC236}">
                      <a16:creationId xmlns:a16="http://schemas.microsoft.com/office/drawing/2014/main" id="{7664F61A-71F8-47C7-B9B4-BAAE458EDA5D}"/>
                    </a:ext>
                  </a:extLst>
                </p:cNvPr>
                <p:cNvSpPr/>
                <p:nvPr/>
              </p:nvSpPr>
              <p:spPr>
                <a:xfrm>
                  <a:off x="3215195" y="393540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0" name="Ellipse 199">
                  <a:extLst>
                    <a:ext uri="{FF2B5EF4-FFF2-40B4-BE49-F238E27FC236}">
                      <a16:creationId xmlns:a16="http://schemas.microsoft.com/office/drawing/2014/main" id="{8FB895A2-8F01-4147-B5F8-9FEF90413D37}"/>
                    </a:ext>
                  </a:extLst>
                </p:cNvPr>
                <p:cNvSpPr/>
                <p:nvPr/>
              </p:nvSpPr>
              <p:spPr>
                <a:xfrm>
                  <a:off x="3198920" y="373380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1" name="Ellipse 200">
                  <a:extLst>
                    <a:ext uri="{FF2B5EF4-FFF2-40B4-BE49-F238E27FC236}">
                      <a16:creationId xmlns:a16="http://schemas.microsoft.com/office/drawing/2014/main" id="{DFE5DA50-7F47-4A24-B859-F77D99FE4F1D}"/>
                    </a:ext>
                  </a:extLst>
                </p:cNvPr>
                <p:cNvSpPr/>
                <p:nvPr/>
              </p:nvSpPr>
              <p:spPr>
                <a:xfrm>
                  <a:off x="2856395" y="4002388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2" name="Ellipse 201">
                  <a:extLst>
                    <a:ext uri="{FF2B5EF4-FFF2-40B4-BE49-F238E27FC236}">
                      <a16:creationId xmlns:a16="http://schemas.microsoft.com/office/drawing/2014/main" id="{DDD678F6-6D66-4846-9F77-E1BA15B551BC}"/>
                    </a:ext>
                  </a:extLst>
                </p:cNvPr>
                <p:cNvSpPr/>
                <p:nvPr/>
              </p:nvSpPr>
              <p:spPr>
                <a:xfrm>
                  <a:off x="3476744" y="4557606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3" name="Ellipse 202">
                  <a:extLst>
                    <a:ext uri="{FF2B5EF4-FFF2-40B4-BE49-F238E27FC236}">
                      <a16:creationId xmlns:a16="http://schemas.microsoft.com/office/drawing/2014/main" id="{5C23E1EC-22CA-4965-9BE7-3C71F90A1629}"/>
                    </a:ext>
                  </a:extLst>
                </p:cNvPr>
                <p:cNvSpPr/>
                <p:nvPr/>
              </p:nvSpPr>
              <p:spPr>
                <a:xfrm>
                  <a:off x="3215195" y="43711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4" name="Ellipse 203">
                  <a:extLst>
                    <a:ext uri="{FF2B5EF4-FFF2-40B4-BE49-F238E27FC236}">
                      <a16:creationId xmlns:a16="http://schemas.microsoft.com/office/drawing/2014/main" id="{DC27B277-3B12-48CC-9AB0-4159C6ECA28F}"/>
                    </a:ext>
                  </a:extLst>
                </p:cNvPr>
                <p:cNvSpPr/>
                <p:nvPr/>
              </p:nvSpPr>
              <p:spPr>
                <a:xfrm>
                  <a:off x="2425071" y="39679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5" name="Ellipse 204">
                  <a:extLst>
                    <a:ext uri="{FF2B5EF4-FFF2-40B4-BE49-F238E27FC236}">
                      <a16:creationId xmlns:a16="http://schemas.microsoft.com/office/drawing/2014/main" id="{AC600563-49EF-470B-AA53-800F5107E48A}"/>
                    </a:ext>
                  </a:extLst>
                </p:cNvPr>
                <p:cNvSpPr/>
                <p:nvPr/>
              </p:nvSpPr>
              <p:spPr>
                <a:xfrm>
                  <a:off x="2609084" y="3729527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6" name="Ellipse 205">
                  <a:extLst>
                    <a:ext uri="{FF2B5EF4-FFF2-40B4-BE49-F238E27FC236}">
                      <a16:creationId xmlns:a16="http://schemas.microsoft.com/office/drawing/2014/main" id="{5D035FC3-E407-4A9F-B560-538CEFBF8BBD}"/>
                    </a:ext>
                  </a:extLst>
                </p:cNvPr>
                <p:cNvSpPr/>
                <p:nvPr/>
              </p:nvSpPr>
              <p:spPr>
                <a:xfrm>
                  <a:off x="2729871" y="42727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7" name="Ellipse 206">
                  <a:extLst>
                    <a:ext uri="{FF2B5EF4-FFF2-40B4-BE49-F238E27FC236}">
                      <a16:creationId xmlns:a16="http://schemas.microsoft.com/office/drawing/2014/main" id="{899F768B-598E-4DDB-B7D1-C076D7107BFA}"/>
                    </a:ext>
                  </a:extLst>
                </p:cNvPr>
                <p:cNvSpPr/>
                <p:nvPr/>
              </p:nvSpPr>
              <p:spPr>
                <a:xfrm>
                  <a:off x="3046520" y="459436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61" name="Ellipse 160">
                <a:extLst>
                  <a:ext uri="{FF2B5EF4-FFF2-40B4-BE49-F238E27FC236}">
                    <a16:creationId xmlns:a16="http://schemas.microsoft.com/office/drawing/2014/main" id="{7C786DAB-60AC-4D99-9B44-1CE35EEAAC31}"/>
                  </a:ext>
                </a:extLst>
              </p:cNvPr>
              <p:cNvSpPr/>
              <p:nvPr/>
            </p:nvSpPr>
            <p:spPr>
              <a:xfrm>
                <a:off x="1889478" y="4164769"/>
                <a:ext cx="108000" cy="1080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2" name="Ellipse 161">
                <a:extLst>
                  <a:ext uri="{FF2B5EF4-FFF2-40B4-BE49-F238E27FC236}">
                    <a16:creationId xmlns:a16="http://schemas.microsoft.com/office/drawing/2014/main" id="{A7675F72-D9BB-476C-86C9-B7D3FE66A907}"/>
                  </a:ext>
                </a:extLst>
              </p:cNvPr>
              <p:cNvSpPr/>
              <p:nvPr/>
            </p:nvSpPr>
            <p:spPr>
              <a:xfrm>
                <a:off x="2930696" y="2627505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3" name="Ellipse 162">
                <a:extLst>
                  <a:ext uri="{FF2B5EF4-FFF2-40B4-BE49-F238E27FC236}">
                    <a16:creationId xmlns:a16="http://schemas.microsoft.com/office/drawing/2014/main" id="{9D3A5061-1F8A-432C-B7CA-9D3EC7388201}"/>
                  </a:ext>
                </a:extLst>
              </p:cNvPr>
              <p:cNvSpPr/>
              <p:nvPr/>
            </p:nvSpPr>
            <p:spPr>
              <a:xfrm>
                <a:off x="3197771" y="2898011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4" name="Ellipse 163">
                <a:extLst>
                  <a:ext uri="{FF2B5EF4-FFF2-40B4-BE49-F238E27FC236}">
                    <a16:creationId xmlns:a16="http://schemas.microsoft.com/office/drawing/2014/main" id="{1D872907-75CF-4C84-8306-BACFE5C8BD2A}"/>
                  </a:ext>
                </a:extLst>
              </p:cNvPr>
              <p:cNvSpPr/>
              <p:nvPr/>
            </p:nvSpPr>
            <p:spPr>
              <a:xfrm>
                <a:off x="3181496" y="2696411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5" name="Ellipse 164">
                <a:extLst>
                  <a:ext uri="{FF2B5EF4-FFF2-40B4-BE49-F238E27FC236}">
                    <a16:creationId xmlns:a16="http://schemas.microsoft.com/office/drawing/2014/main" id="{63D9C924-5349-43D0-885B-B729A623DC6A}"/>
                  </a:ext>
                </a:extLst>
              </p:cNvPr>
              <p:cNvSpPr/>
              <p:nvPr/>
            </p:nvSpPr>
            <p:spPr>
              <a:xfrm>
                <a:off x="3020172" y="3896266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6" name="Ellipse 165">
                <a:extLst>
                  <a:ext uri="{FF2B5EF4-FFF2-40B4-BE49-F238E27FC236}">
                    <a16:creationId xmlns:a16="http://schemas.microsoft.com/office/drawing/2014/main" id="{AAA25CB4-CFEF-4E55-9994-F985596AAECF}"/>
                  </a:ext>
                </a:extLst>
              </p:cNvPr>
              <p:cNvSpPr/>
              <p:nvPr/>
            </p:nvSpPr>
            <p:spPr>
              <a:xfrm>
                <a:off x="2981420" y="3177915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7" name="Ellipse 166">
                <a:extLst>
                  <a:ext uri="{FF2B5EF4-FFF2-40B4-BE49-F238E27FC236}">
                    <a16:creationId xmlns:a16="http://schemas.microsoft.com/office/drawing/2014/main" id="{FAC9AD35-ED8C-4B55-BA80-CE7EC9EF8AD8}"/>
                  </a:ext>
                </a:extLst>
              </p:cNvPr>
              <p:cNvSpPr/>
              <p:nvPr/>
            </p:nvSpPr>
            <p:spPr>
              <a:xfrm>
                <a:off x="3459320" y="3520217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8" name="Ellipse 167">
                <a:extLst>
                  <a:ext uri="{FF2B5EF4-FFF2-40B4-BE49-F238E27FC236}">
                    <a16:creationId xmlns:a16="http://schemas.microsoft.com/office/drawing/2014/main" id="{DD7A0112-0A01-4D48-8A21-003C1ADB38F6}"/>
                  </a:ext>
                </a:extLst>
              </p:cNvPr>
              <p:cNvSpPr/>
              <p:nvPr/>
            </p:nvSpPr>
            <p:spPr>
              <a:xfrm>
                <a:off x="3197771" y="33337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9" name="Ellipse 168">
                <a:extLst>
                  <a:ext uri="{FF2B5EF4-FFF2-40B4-BE49-F238E27FC236}">
                    <a16:creationId xmlns:a16="http://schemas.microsoft.com/office/drawing/2014/main" id="{17617332-2B42-4019-9A91-30B7E1F6A52F}"/>
                  </a:ext>
                </a:extLst>
              </p:cNvPr>
              <p:cNvSpPr/>
              <p:nvPr/>
            </p:nvSpPr>
            <p:spPr>
              <a:xfrm>
                <a:off x="2407647" y="29305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0" name="Ellipse 169">
                <a:extLst>
                  <a:ext uri="{FF2B5EF4-FFF2-40B4-BE49-F238E27FC236}">
                    <a16:creationId xmlns:a16="http://schemas.microsoft.com/office/drawing/2014/main" id="{B0DE95E5-B1A0-4488-996F-D07A5EED9564}"/>
                  </a:ext>
                </a:extLst>
              </p:cNvPr>
              <p:cNvSpPr/>
              <p:nvPr/>
            </p:nvSpPr>
            <p:spPr>
              <a:xfrm>
                <a:off x="2591660" y="2692138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1" name="Ellipse 170">
                <a:extLst>
                  <a:ext uri="{FF2B5EF4-FFF2-40B4-BE49-F238E27FC236}">
                    <a16:creationId xmlns:a16="http://schemas.microsoft.com/office/drawing/2014/main" id="{26B44551-CAD5-4483-9582-4047C3352E06}"/>
                  </a:ext>
                </a:extLst>
              </p:cNvPr>
              <p:cNvSpPr/>
              <p:nvPr/>
            </p:nvSpPr>
            <p:spPr>
              <a:xfrm>
                <a:off x="2712447" y="32353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2" name="Ellipse 171">
                <a:extLst>
                  <a:ext uri="{FF2B5EF4-FFF2-40B4-BE49-F238E27FC236}">
                    <a16:creationId xmlns:a16="http://schemas.microsoft.com/office/drawing/2014/main" id="{DF48FBD7-8433-49A0-8299-BA876614D930}"/>
                  </a:ext>
                </a:extLst>
              </p:cNvPr>
              <p:cNvSpPr/>
              <p:nvPr/>
            </p:nvSpPr>
            <p:spPr>
              <a:xfrm>
                <a:off x="2469821" y="34861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3" name="Ellipse 172">
                <a:extLst>
                  <a:ext uri="{FF2B5EF4-FFF2-40B4-BE49-F238E27FC236}">
                    <a16:creationId xmlns:a16="http://schemas.microsoft.com/office/drawing/2014/main" id="{E459D7A8-1FD7-41D6-B560-0CA5BC6A14E2}"/>
                  </a:ext>
                </a:extLst>
              </p:cNvPr>
              <p:cNvSpPr/>
              <p:nvPr/>
            </p:nvSpPr>
            <p:spPr>
              <a:xfrm>
                <a:off x="1385437" y="3688858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4" name="Ellipse 173">
                <a:extLst>
                  <a:ext uri="{FF2B5EF4-FFF2-40B4-BE49-F238E27FC236}">
                    <a16:creationId xmlns:a16="http://schemas.microsoft.com/office/drawing/2014/main" id="{29F0AB4D-8DA1-4016-B33C-1A8F07DB513C}"/>
                  </a:ext>
                </a:extLst>
              </p:cNvPr>
              <p:cNvSpPr/>
              <p:nvPr/>
            </p:nvSpPr>
            <p:spPr>
              <a:xfrm>
                <a:off x="1652512" y="3959364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5" name="Ellipse 174">
                <a:extLst>
                  <a:ext uri="{FF2B5EF4-FFF2-40B4-BE49-F238E27FC236}">
                    <a16:creationId xmlns:a16="http://schemas.microsoft.com/office/drawing/2014/main" id="{98A4BF87-AF92-4F2C-925B-9E582E304CE8}"/>
                  </a:ext>
                </a:extLst>
              </p:cNvPr>
              <p:cNvSpPr/>
              <p:nvPr/>
            </p:nvSpPr>
            <p:spPr>
              <a:xfrm>
                <a:off x="1636237" y="3757764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6" name="Ellipse 175">
                <a:extLst>
                  <a:ext uri="{FF2B5EF4-FFF2-40B4-BE49-F238E27FC236}">
                    <a16:creationId xmlns:a16="http://schemas.microsoft.com/office/drawing/2014/main" id="{89B9B69F-EC81-4B0D-BF72-BBB6FE6330B1}"/>
                  </a:ext>
                </a:extLst>
              </p:cNvPr>
              <p:cNvSpPr/>
              <p:nvPr/>
            </p:nvSpPr>
            <p:spPr>
              <a:xfrm>
                <a:off x="1483837" y="4264261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7" name="Ellipse 176">
                <a:extLst>
                  <a:ext uri="{FF2B5EF4-FFF2-40B4-BE49-F238E27FC236}">
                    <a16:creationId xmlns:a16="http://schemas.microsoft.com/office/drawing/2014/main" id="{B984A422-BC66-4385-AE2C-71E5F1F54433}"/>
                  </a:ext>
                </a:extLst>
              </p:cNvPr>
              <p:cNvSpPr/>
              <p:nvPr/>
            </p:nvSpPr>
            <p:spPr>
              <a:xfrm>
                <a:off x="1293712" y="4026352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8" name="Ellipse 177">
                <a:extLst>
                  <a:ext uri="{FF2B5EF4-FFF2-40B4-BE49-F238E27FC236}">
                    <a16:creationId xmlns:a16="http://schemas.microsoft.com/office/drawing/2014/main" id="{480851AA-4558-485A-BF86-B648E59FF898}"/>
                  </a:ext>
                </a:extLst>
              </p:cNvPr>
              <p:cNvSpPr/>
              <p:nvPr/>
            </p:nvSpPr>
            <p:spPr>
              <a:xfrm>
                <a:off x="1914061" y="4581570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9" name="Ellipse 178">
                <a:extLst>
                  <a:ext uri="{FF2B5EF4-FFF2-40B4-BE49-F238E27FC236}">
                    <a16:creationId xmlns:a16="http://schemas.microsoft.com/office/drawing/2014/main" id="{E66068C4-FFD4-4642-8550-02765BDE4490}"/>
                  </a:ext>
                </a:extLst>
              </p:cNvPr>
              <p:cNvSpPr/>
              <p:nvPr/>
            </p:nvSpPr>
            <p:spPr>
              <a:xfrm>
                <a:off x="1652512" y="43951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0" name="Ellipse 179">
                <a:extLst>
                  <a:ext uri="{FF2B5EF4-FFF2-40B4-BE49-F238E27FC236}">
                    <a16:creationId xmlns:a16="http://schemas.microsoft.com/office/drawing/2014/main" id="{BE9111D1-1786-4CC0-9B56-AED037854D17}"/>
                  </a:ext>
                </a:extLst>
              </p:cNvPr>
              <p:cNvSpPr/>
              <p:nvPr/>
            </p:nvSpPr>
            <p:spPr>
              <a:xfrm>
                <a:off x="862388" y="39919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1" name="Ellipse 180">
                <a:extLst>
                  <a:ext uri="{FF2B5EF4-FFF2-40B4-BE49-F238E27FC236}">
                    <a16:creationId xmlns:a16="http://schemas.microsoft.com/office/drawing/2014/main" id="{C5DCAC50-3D0F-4AF5-A278-3BD8A3650992}"/>
                  </a:ext>
                </a:extLst>
              </p:cNvPr>
              <p:cNvSpPr/>
              <p:nvPr/>
            </p:nvSpPr>
            <p:spPr>
              <a:xfrm>
                <a:off x="1046401" y="3753491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2" name="Ellipse 181">
                <a:extLst>
                  <a:ext uri="{FF2B5EF4-FFF2-40B4-BE49-F238E27FC236}">
                    <a16:creationId xmlns:a16="http://schemas.microsoft.com/office/drawing/2014/main" id="{AC65320F-6217-4C0E-94EE-43DD17FEA8EF}"/>
                  </a:ext>
                </a:extLst>
              </p:cNvPr>
              <p:cNvSpPr/>
              <p:nvPr/>
            </p:nvSpPr>
            <p:spPr>
              <a:xfrm>
                <a:off x="1167188" y="42967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3" name="Ellipse 182">
                <a:extLst>
                  <a:ext uri="{FF2B5EF4-FFF2-40B4-BE49-F238E27FC236}">
                    <a16:creationId xmlns:a16="http://schemas.microsoft.com/office/drawing/2014/main" id="{3B5C4903-2CE4-47C5-9D10-3CDEC3B1A084}"/>
                  </a:ext>
                </a:extLst>
              </p:cNvPr>
              <p:cNvSpPr/>
              <p:nvPr/>
            </p:nvSpPr>
            <p:spPr>
              <a:xfrm>
                <a:off x="924562" y="45475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4" name="Ellipse 183">
                <a:extLst>
                  <a:ext uri="{FF2B5EF4-FFF2-40B4-BE49-F238E27FC236}">
                    <a16:creationId xmlns:a16="http://schemas.microsoft.com/office/drawing/2014/main" id="{FCCED601-4668-4869-89CF-7697F8EABC82}"/>
                  </a:ext>
                </a:extLst>
              </p:cNvPr>
              <p:cNvSpPr/>
              <p:nvPr/>
            </p:nvSpPr>
            <p:spPr>
              <a:xfrm>
                <a:off x="1331657" y="2652865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5" name="Ellipse 184">
                <a:extLst>
                  <a:ext uri="{FF2B5EF4-FFF2-40B4-BE49-F238E27FC236}">
                    <a16:creationId xmlns:a16="http://schemas.microsoft.com/office/drawing/2014/main" id="{16A712A4-170D-4510-8DB4-5E591411FD4A}"/>
                  </a:ext>
                </a:extLst>
              </p:cNvPr>
              <p:cNvSpPr/>
              <p:nvPr/>
            </p:nvSpPr>
            <p:spPr>
              <a:xfrm>
                <a:off x="1847516" y="2638138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6" name="Ellipse 185">
                <a:extLst>
                  <a:ext uri="{FF2B5EF4-FFF2-40B4-BE49-F238E27FC236}">
                    <a16:creationId xmlns:a16="http://schemas.microsoft.com/office/drawing/2014/main" id="{618E5528-BB23-49F9-8FF1-9339627DF047}"/>
                  </a:ext>
                </a:extLst>
              </p:cNvPr>
              <p:cNvSpPr/>
              <p:nvPr/>
            </p:nvSpPr>
            <p:spPr>
              <a:xfrm>
                <a:off x="1582457" y="2721771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7" name="Ellipse 186">
                <a:extLst>
                  <a:ext uri="{FF2B5EF4-FFF2-40B4-BE49-F238E27FC236}">
                    <a16:creationId xmlns:a16="http://schemas.microsoft.com/office/drawing/2014/main" id="{6D9D5058-DC25-42DA-B8F2-AFA42659516A}"/>
                  </a:ext>
                </a:extLst>
              </p:cNvPr>
              <p:cNvSpPr/>
              <p:nvPr/>
            </p:nvSpPr>
            <p:spPr>
              <a:xfrm>
                <a:off x="1304810" y="3830756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8" name="Ellipse 187">
                <a:extLst>
                  <a:ext uri="{FF2B5EF4-FFF2-40B4-BE49-F238E27FC236}">
                    <a16:creationId xmlns:a16="http://schemas.microsoft.com/office/drawing/2014/main" id="{7847FADD-625D-416A-AB8D-BC270DA87372}"/>
                  </a:ext>
                </a:extLst>
              </p:cNvPr>
              <p:cNvSpPr/>
              <p:nvPr/>
            </p:nvSpPr>
            <p:spPr>
              <a:xfrm>
                <a:off x="1354597" y="3132662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9" name="Ellipse 188">
                <a:extLst>
                  <a:ext uri="{FF2B5EF4-FFF2-40B4-BE49-F238E27FC236}">
                    <a16:creationId xmlns:a16="http://schemas.microsoft.com/office/drawing/2014/main" id="{8B4A1025-FCCD-4031-998E-37C13E432B76}"/>
                  </a:ext>
                </a:extLst>
              </p:cNvPr>
              <p:cNvSpPr/>
              <p:nvPr/>
            </p:nvSpPr>
            <p:spPr>
              <a:xfrm>
                <a:off x="1860281" y="3545577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0" name="Ellipse 189">
                <a:extLst>
                  <a:ext uri="{FF2B5EF4-FFF2-40B4-BE49-F238E27FC236}">
                    <a16:creationId xmlns:a16="http://schemas.microsoft.com/office/drawing/2014/main" id="{AEACF1EE-C5A3-44D8-8EC5-C818D83399E1}"/>
                  </a:ext>
                </a:extLst>
              </p:cNvPr>
              <p:cNvSpPr/>
              <p:nvPr/>
            </p:nvSpPr>
            <p:spPr>
              <a:xfrm>
                <a:off x="1598732" y="33591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1" name="Ellipse 190">
                <a:extLst>
                  <a:ext uri="{FF2B5EF4-FFF2-40B4-BE49-F238E27FC236}">
                    <a16:creationId xmlns:a16="http://schemas.microsoft.com/office/drawing/2014/main" id="{6CA27258-70EB-4CC9-9466-4EA57E2408B2}"/>
                  </a:ext>
                </a:extLst>
              </p:cNvPr>
              <p:cNvSpPr/>
              <p:nvPr/>
            </p:nvSpPr>
            <p:spPr>
              <a:xfrm>
                <a:off x="808608" y="29559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2" name="Ellipse 191">
                <a:extLst>
                  <a:ext uri="{FF2B5EF4-FFF2-40B4-BE49-F238E27FC236}">
                    <a16:creationId xmlns:a16="http://schemas.microsoft.com/office/drawing/2014/main" id="{DDEA40F3-8E39-4878-87AF-2EAAD6962EF3}"/>
                  </a:ext>
                </a:extLst>
              </p:cNvPr>
              <p:cNvSpPr/>
              <p:nvPr/>
            </p:nvSpPr>
            <p:spPr>
              <a:xfrm>
                <a:off x="920350" y="2519505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3" name="Ellipse 192">
                <a:extLst>
                  <a:ext uri="{FF2B5EF4-FFF2-40B4-BE49-F238E27FC236}">
                    <a16:creationId xmlns:a16="http://schemas.microsoft.com/office/drawing/2014/main" id="{92459B94-3334-4F7D-87C8-1F05352E84AA}"/>
                  </a:ext>
                </a:extLst>
              </p:cNvPr>
              <p:cNvSpPr/>
              <p:nvPr/>
            </p:nvSpPr>
            <p:spPr>
              <a:xfrm>
                <a:off x="1113408" y="32607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4" name="Ellipse 193">
                <a:extLst>
                  <a:ext uri="{FF2B5EF4-FFF2-40B4-BE49-F238E27FC236}">
                    <a16:creationId xmlns:a16="http://schemas.microsoft.com/office/drawing/2014/main" id="{99EFCAFC-8B5E-4A45-A7A8-5A908969DCC1}"/>
                  </a:ext>
                </a:extLst>
              </p:cNvPr>
              <p:cNvSpPr/>
              <p:nvPr/>
            </p:nvSpPr>
            <p:spPr>
              <a:xfrm>
                <a:off x="870782" y="35115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58" name="Textfeld 157">
              <a:extLst>
                <a:ext uri="{FF2B5EF4-FFF2-40B4-BE49-F238E27FC236}">
                  <a16:creationId xmlns:a16="http://schemas.microsoft.com/office/drawing/2014/main" id="{D19F8287-A9E9-401A-8CA1-FB736F8AC283}"/>
                </a:ext>
              </a:extLst>
            </p:cNvPr>
            <p:cNvSpPr txBox="1"/>
            <p:nvPr/>
          </p:nvSpPr>
          <p:spPr>
            <a:xfrm>
              <a:off x="3098099" y="3978360"/>
              <a:ext cx="1034799" cy="386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de-DE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59" name="Textfeld 158">
              <a:extLst>
                <a:ext uri="{FF2B5EF4-FFF2-40B4-BE49-F238E27FC236}">
                  <a16:creationId xmlns:a16="http://schemas.microsoft.com/office/drawing/2014/main" id="{FF3A1A10-F7F2-4E2B-80D8-BDC5529B20A7}"/>
                </a:ext>
              </a:extLst>
            </p:cNvPr>
            <p:cNvSpPr txBox="1"/>
            <p:nvPr/>
          </p:nvSpPr>
          <p:spPr>
            <a:xfrm>
              <a:off x="-73208" y="1168063"/>
              <a:ext cx="1034799" cy="386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de-DE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cxnSp>
        <p:nvCxnSpPr>
          <p:cNvPr id="214" name="Gerader Verbinder 213">
            <a:extLst>
              <a:ext uri="{FF2B5EF4-FFF2-40B4-BE49-F238E27FC236}">
                <a16:creationId xmlns:a16="http://schemas.microsoft.com/office/drawing/2014/main" id="{AA7352A8-1EBD-425C-8370-CCD1168D0E53}"/>
              </a:ext>
            </a:extLst>
          </p:cNvPr>
          <p:cNvCxnSpPr/>
          <p:nvPr/>
        </p:nvCxnSpPr>
        <p:spPr>
          <a:xfrm flipV="1">
            <a:off x="7346940" y="3322130"/>
            <a:ext cx="0" cy="2621763"/>
          </a:xfrm>
          <a:prstGeom prst="line">
            <a:avLst/>
          </a:prstGeom>
          <a:ln w="127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Gerader Verbinder 214">
            <a:extLst>
              <a:ext uri="{FF2B5EF4-FFF2-40B4-BE49-F238E27FC236}">
                <a16:creationId xmlns:a16="http://schemas.microsoft.com/office/drawing/2014/main" id="{AA7352A8-1EBD-425C-8370-CCD1168D0E53}"/>
              </a:ext>
            </a:extLst>
          </p:cNvPr>
          <p:cNvCxnSpPr/>
          <p:nvPr/>
        </p:nvCxnSpPr>
        <p:spPr>
          <a:xfrm flipV="1">
            <a:off x="7725174" y="3318112"/>
            <a:ext cx="0" cy="2621763"/>
          </a:xfrm>
          <a:prstGeom prst="line">
            <a:avLst/>
          </a:prstGeom>
          <a:ln w="127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Gerader Verbinder 215">
            <a:extLst>
              <a:ext uri="{FF2B5EF4-FFF2-40B4-BE49-F238E27FC236}">
                <a16:creationId xmlns:a16="http://schemas.microsoft.com/office/drawing/2014/main" id="{AA7352A8-1EBD-425C-8370-CCD1168D0E53}"/>
              </a:ext>
            </a:extLst>
          </p:cNvPr>
          <p:cNvCxnSpPr/>
          <p:nvPr/>
        </p:nvCxnSpPr>
        <p:spPr>
          <a:xfrm flipV="1">
            <a:off x="8091751" y="3322444"/>
            <a:ext cx="0" cy="2621763"/>
          </a:xfrm>
          <a:prstGeom prst="line">
            <a:avLst/>
          </a:prstGeom>
          <a:ln w="127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Gerader Verbinder 216">
            <a:extLst>
              <a:ext uri="{FF2B5EF4-FFF2-40B4-BE49-F238E27FC236}">
                <a16:creationId xmlns:a16="http://schemas.microsoft.com/office/drawing/2014/main" id="{AA7352A8-1EBD-425C-8370-CCD1168D0E53}"/>
              </a:ext>
            </a:extLst>
          </p:cNvPr>
          <p:cNvCxnSpPr/>
          <p:nvPr/>
        </p:nvCxnSpPr>
        <p:spPr>
          <a:xfrm flipV="1">
            <a:off x="5749105" y="3326006"/>
            <a:ext cx="0" cy="2621763"/>
          </a:xfrm>
          <a:prstGeom prst="line">
            <a:avLst/>
          </a:prstGeom>
          <a:ln w="127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Gerader Verbinder 217">
            <a:extLst>
              <a:ext uri="{FF2B5EF4-FFF2-40B4-BE49-F238E27FC236}">
                <a16:creationId xmlns:a16="http://schemas.microsoft.com/office/drawing/2014/main" id="{AA7352A8-1EBD-425C-8370-CCD1168D0E53}"/>
              </a:ext>
            </a:extLst>
          </p:cNvPr>
          <p:cNvCxnSpPr/>
          <p:nvPr/>
        </p:nvCxnSpPr>
        <p:spPr>
          <a:xfrm flipV="1">
            <a:off x="6127339" y="3321988"/>
            <a:ext cx="0" cy="2621763"/>
          </a:xfrm>
          <a:prstGeom prst="line">
            <a:avLst/>
          </a:prstGeom>
          <a:ln w="127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Gerader Verbinder 218">
            <a:extLst>
              <a:ext uri="{FF2B5EF4-FFF2-40B4-BE49-F238E27FC236}">
                <a16:creationId xmlns:a16="http://schemas.microsoft.com/office/drawing/2014/main" id="{AA7352A8-1EBD-425C-8370-CCD1168D0E53}"/>
              </a:ext>
            </a:extLst>
          </p:cNvPr>
          <p:cNvCxnSpPr/>
          <p:nvPr/>
        </p:nvCxnSpPr>
        <p:spPr>
          <a:xfrm flipV="1">
            <a:off x="6493916" y="3324695"/>
            <a:ext cx="0" cy="2621763"/>
          </a:xfrm>
          <a:prstGeom prst="line">
            <a:avLst/>
          </a:prstGeom>
          <a:ln w="127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0" name="Textfeld 219">
            <a:extLst>
              <a:ext uri="{FF2B5EF4-FFF2-40B4-BE49-F238E27FC236}">
                <a16:creationId xmlns:a16="http://schemas.microsoft.com/office/drawing/2014/main" id="{29532E90-BF9C-4526-8A6C-259E369C27D9}"/>
              </a:ext>
            </a:extLst>
          </p:cNvPr>
          <p:cNvSpPr txBox="1"/>
          <p:nvPr/>
        </p:nvSpPr>
        <p:spPr>
          <a:xfrm>
            <a:off x="5082809" y="2669136"/>
            <a:ext cx="3631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Zufällige Aufspaltung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4" name="Gruppieren 23"/>
          <p:cNvGrpSpPr/>
          <p:nvPr/>
        </p:nvGrpSpPr>
        <p:grpSpPr>
          <a:xfrm rot="5400000">
            <a:off x="6457397" y="2572693"/>
            <a:ext cx="744811" cy="2625781"/>
            <a:chOff x="5901505" y="3474388"/>
            <a:chExt cx="744811" cy="2625781"/>
          </a:xfrm>
        </p:grpSpPr>
        <p:cxnSp>
          <p:nvCxnSpPr>
            <p:cNvPr id="224" name="Gerader Verbinder 223">
              <a:extLst>
                <a:ext uri="{FF2B5EF4-FFF2-40B4-BE49-F238E27FC236}">
                  <a16:creationId xmlns:a16="http://schemas.microsoft.com/office/drawing/2014/main" id="{AA7352A8-1EBD-425C-8370-CCD1168D0E53}"/>
                </a:ext>
              </a:extLst>
            </p:cNvPr>
            <p:cNvCxnSpPr/>
            <p:nvPr/>
          </p:nvCxnSpPr>
          <p:spPr>
            <a:xfrm flipV="1">
              <a:off x="5901505" y="3478406"/>
              <a:ext cx="0" cy="2621763"/>
            </a:xfrm>
            <a:prstGeom prst="line">
              <a:avLst/>
            </a:prstGeom>
            <a:ln w="12700">
              <a:solidFill>
                <a:srgbClr val="00206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Gerader Verbinder 224">
              <a:extLst>
                <a:ext uri="{FF2B5EF4-FFF2-40B4-BE49-F238E27FC236}">
                  <a16:creationId xmlns:a16="http://schemas.microsoft.com/office/drawing/2014/main" id="{AA7352A8-1EBD-425C-8370-CCD1168D0E53}"/>
                </a:ext>
              </a:extLst>
            </p:cNvPr>
            <p:cNvCxnSpPr/>
            <p:nvPr/>
          </p:nvCxnSpPr>
          <p:spPr>
            <a:xfrm flipV="1">
              <a:off x="6279739" y="3474388"/>
              <a:ext cx="0" cy="2621763"/>
            </a:xfrm>
            <a:prstGeom prst="line">
              <a:avLst/>
            </a:prstGeom>
            <a:ln w="12700">
              <a:solidFill>
                <a:srgbClr val="00206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Gerader Verbinder 225">
              <a:extLst>
                <a:ext uri="{FF2B5EF4-FFF2-40B4-BE49-F238E27FC236}">
                  <a16:creationId xmlns:a16="http://schemas.microsoft.com/office/drawing/2014/main" id="{AA7352A8-1EBD-425C-8370-CCD1168D0E53}"/>
                </a:ext>
              </a:extLst>
            </p:cNvPr>
            <p:cNvCxnSpPr/>
            <p:nvPr/>
          </p:nvCxnSpPr>
          <p:spPr>
            <a:xfrm flipV="1">
              <a:off x="6646316" y="3477095"/>
              <a:ext cx="0" cy="2621763"/>
            </a:xfrm>
            <a:prstGeom prst="line">
              <a:avLst/>
            </a:prstGeom>
            <a:ln w="12700">
              <a:solidFill>
                <a:srgbClr val="00206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7" name="Gruppieren 226"/>
          <p:cNvGrpSpPr/>
          <p:nvPr/>
        </p:nvGrpSpPr>
        <p:grpSpPr>
          <a:xfrm rot="5400000">
            <a:off x="6467513" y="3639808"/>
            <a:ext cx="744811" cy="2625781"/>
            <a:chOff x="5901505" y="3474388"/>
            <a:chExt cx="744811" cy="2625781"/>
          </a:xfrm>
        </p:grpSpPr>
        <p:cxnSp>
          <p:nvCxnSpPr>
            <p:cNvPr id="228" name="Gerader Verbinder 227">
              <a:extLst>
                <a:ext uri="{FF2B5EF4-FFF2-40B4-BE49-F238E27FC236}">
                  <a16:creationId xmlns:a16="http://schemas.microsoft.com/office/drawing/2014/main" id="{AA7352A8-1EBD-425C-8370-CCD1168D0E53}"/>
                </a:ext>
              </a:extLst>
            </p:cNvPr>
            <p:cNvCxnSpPr/>
            <p:nvPr/>
          </p:nvCxnSpPr>
          <p:spPr>
            <a:xfrm flipV="1">
              <a:off x="5901505" y="3478406"/>
              <a:ext cx="0" cy="2621763"/>
            </a:xfrm>
            <a:prstGeom prst="line">
              <a:avLst/>
            </a:prstGeom>
            <a:ln w="12700">
              <a:solidFill>
                <a:srgbClr val="00206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Gerader Verbinder 228">
              <a:extLst>
                <a:ext uri="{FF2B5EF4-FFF2-40B4-BE49-F238E27FC236}">
                  <a16:creationId xmlns:a16="http://schemas.microsoft.com/office/drawing/2014/main" id="{AA7352A8-1EBD-425C-8370-CCD1168D0E53}"/>
                </a:ext>
              </a:extLst>
            </p:cNvPr>
            <p:cNvCxnSpPr/>
            <p:nvPr/>
          </p:nvCxnSpPr>
          <p:spPr>
            <a:xfrm flipV="1">
              <a:off x="6279739" y="3474388"/>
              <a:ext cx="0" cy="2621763"/>
            </a:xfrm>
            <a:prstGeom prst="line">
              <a:avLst/>
            </a:prstGeom>
            <a:ln w="12700">
              <a:solidFill>
                <a:srgbClr val="00206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Gerader Verbinder 229">
              <a:extLst>
                <a:ext uri="{FF2B5EF4-FFF2-40B4-BE49-F238E27FC236}">
                  <a16:creationId xmlns:a16="http://schemas.microsoft.com/office/drawing/2014/main" id="{AA7352A8-1EBD-425C-8370-CCD1168D0E53}"/>
                </a:ext>
              </a:extLst>
            </p:cNvPr>
            <p:cNvCxnSpPr/>
            <p:nvPr/>
          </p:nvCxnSpPr>
          <p:spPr>
            <a:xfrm flipV="1">
              <a:off x="6646316" y="3477095"/>
              <a:ext cx="0" cy="2621763"/>
            </a:xfrm>
            <a:prstGeom prst="line">
              <a:avLst/>
            </a:prstGeom>
            <a:ln w="12700">
              <a:solidFill>
                <a:srgbClr val="00206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096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0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81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82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83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16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 smtClean="0"/>
              <a:t>Was ist Random </a:t>
            </a:r>
            <a:r>
              <a:rPr lang="de-DE" dirty="0" err="1" smtClean="0"/>
              <a:t>Forest</a:t>
            </a:r>
            <a:endParaRPr lang="de-DE" dirty="0"/>
          </a:p>
        </p:txBody>
      </p:sp>
      <p:sp>
        <p:nvSpPr>
          <p:cNvPr id="197" name="Textfeld 196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2242442" y="1273568"/>
            <a:ext cx="5079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smtClean="0">
                <a:latin typeface="Arial" panose="020B0604020202020204" pitchFamily="34" charset="0"/>
                <a:cs typeface="Arial" panose="020B0604020202020204" pitchFamily="34" charset="0"/>
              </a:rPr>
              <a:t>Zufälligkeit in Testdaten (</a:t>
            </a:r>
            <a:r>
              <a:rPr lang="de-DE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Bagging</a:t>
            </a:r>
            <a:r>
              <a:rPr lang="de-DE" b="1" dirty="0" smtClean="0">
                <a:latin typeface="Arial" panose="020B0604020202020204" pitchFamily="34" charset="0"/>
                <a:cs typeface="Arial" panose="020B0604020202020204" pitchFamily="34" charset="0"/>
              </a:rPr>
              <a:t> Technik)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9" name="Textfeld 208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406400" y="1795300"/>
            <a:ext cx="8668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Um den maximalen Effekt der Zufälligkeit zu erreichen, werden die verschiedenen Bäumen im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Forest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mit den verschiedenen Testdatenmengen trainiert (wenn es möglich ist auch parallel).</a:t>
            </a:r>
          </a:p>
        </p:txBody>
      </p:sp>
      <p:grpSp>
        <p:nvGrpSpPr>
          <p:cNvPr id="222" name="Gruppieren 221">
            <a:extLst>
              <a:ext uri="{FF2B5EF4-FFF2-40B4-BE49-F238E27FC236}">
                <a16:creationId xmlns:a16="http://schemas.microsoft.com/office/drawing/2014/main" id="{F711E977-C9B4-4A8B-918E-0400F8FC0B27}"/>
              </a:ext>
            </a:extLst>
          </p:cNvPr>
          <p:cNvGrpSpPr/>
          <p:nvPr/>
        </p:nvGrpSpPr>
        <p:grpSpPr>
          <a:xfrm>
            <a:off x="530211" y="2999235"/>
            <a:ext cx="1935575" cy="620601"/>
            <a:chOff x="5456342" y="1210016"/>
            <a:chExt cx="1935575" cy="620601"/>
          </a:xfrm>
        </p:grpSpPr>
        <p:grpSp>
          <p:nvGrpSpPr>
            <p:cNvPr id="268" name="Gruppieren 267">
              <a:extLst>
                <a:ext uri="{FF2B5EF4-FFF2-40B4-BE49-F238E27FC236}">
                  <a16:creationId xmlns:a16="http://schemas.microsoft.com/office/drawing/2014/main" id="{D9498B5E-79D0-4BB2-ACC0-0115C5AA05F9}"/>
                </a:ext>
              </a:extLst>
            </p:cNvPr>
            <p:cNvGrpSpPr/>
            <p:nvPr/>
          </p:nvGrpSpPr>
          <p:grpSpPr>
            <a:xfrm>
              <a:off x="5461049" y="1210016"/>
              <a:ext cx="1921169" cy="118049"/>
              <a:chOff x="5176149" y="1218850"/>
              <a:chExt cx="1921169" cy="118049"/>
            </a:xfrm>
          </p:grpSpPr>
          <p:sp>
            <p:nvSpPr>
              <p:cNvPr id="305" name="Ellipse 304">
                <a:extLst>
                  <a:ext uri="{FF2B5EF4-FFF2-40B4-BE49-F238E27FC236}">
                    <a16:creationId xmlns:a16="http://schemas.microsoft.com/office/drawing/2014/main" id="{116A828B-59A9-426A-A200-5D8665847F31}"/>
                  </a:ext>
                </a:extLst>
              </p:cNvPr>
              <p:cNvSpPr/>
              <p:nvPr/>
            </p:nvSpPr>
            <p:spPr>
              <a:xfrm>
                <a:off x="5176149" y="1223542"/>
                <a:ext cx="112399" cy="10921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6" name="Ellipse 305">
                <a:extLst>
                  <a:ext uri="{FF2B5EF4-FFF2-40B4-BE49-F238E27FC236}">
                    <a16:creationId xmlns:a16="http://schemas.microsoft.com/office/drawing/2014/main" id="{621AEF79-B1CB-4F63-922C-1207E6F91D47}"/>
                  </a:ext>
                </a:extLst>
              </p:cNvPr>
              <p:cNvSpPr/>
              <p:nvPr/>
            </p:nvSpPr>
            <p:spPr>
              <a:xfrm>
                <a:off x="5355989" y="1220690"/>
                <a:ext cx="112399" cy="10921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7" name="Ellipse 306">
                <a:extLst>
                  <a:ext uri="{FF2B5EF4-FFF2-40B4-BE49-F238E27FC236}">
                    <a16:creationId xmlns:a16="http://schemas.microsoft.com/office/drawing/2014/main" id="{E3414429-8597-4E0A-AEA2-54CBBA6524BC}"/>
                  </a:ext>
                </a:extLst>
              </p:cNvPr>
              <p:cNvSpPr/>
              <p:nvPr/>
            </p:nvSpPr>
            <p:spPr>
              <a:xfrm>
                <a:off x="5546513" y="1224832"/>
                <a:ext cx="112399" cy="10921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8" name="Ellipse 307">
                <a:extLst>
                  <a:ext uri="{FF2B5EF4-FFF2-40B4-BE49-F238E27FC236}">
                    <a16:creationId xmlns:a16="http://schemas.microsoft.com/office/drawing/2014/main" id="{C821A04D-B470-4E8F-B411-6CE25A6AABAD}"/>
                  </a:ext>
                </a:extLst>
              </p:cNvPr>
              <p:cNvSpPr/>
              <p:nvPr/>
            </p:nvSpPr>
            <p:spPr>
              <a:xfrm>
                <a:off x="5726353" y="1221980"/>
                <a:ext cx="112399" cy="10921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9" name="Ellipse 308">
                <a:extLst>
                  <a:ext uri="{FF2B5EF4-FFF2-40B4-BE49-F238E27FC236}">
                    <a16:creationId xmlns:a16="http://schemas.microsoft.com/office/drawing/2014/main" id="{BA2BC05B-35FA-4476-ABA3-BD50C9ECAD43}"/>
                  </a:ext>
                </a:extLst>
              </p:cNvPr>
              <p:cNvSpPr/>
              <p:nvPr/>
            </p:nvSpPr>
            <p:spPr>
              <a:xfrm>
                <a:off x="5902527" y="1221702"/>
                <a:ext cx="112399" cy="10921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0" name="Ellipse 309">
                <a:extLst>
                  <a:ext uri="{FF2B5EF4-FFF2-40B4-BE49-F238E27FC236}">
                    <a16:creationId xmlns:a16="http://schemas.microsoft.com/office/drawing/2014/main" id="{792E50AA-8389-4E07-ACC7-1D223BCA0C99}"/>
                  </a:ext>
                </a:extLst>
              </p:cNvPr>
              <p:cNvSpPr/>
              <p:nvPr/>
            </p:nvSpPr>
            <p:spPr>
              <a:xfrm>
                <a:off x="6082367" y="1218850"/>
                <a:ext cx="112399" cy="10921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1" name="Ellipse 310">
                <a:extLst>
                  <a:ext uri="{FF2B5EF4-FFF2-40B4-BE49-F238E27FC236}">
                    <a16:creationId xmlns:a16="http://schemas.microsoft.com/office/drawing/2014/main" id="{C3F7AE3C-ACB7-4886-B256-F60CA71EB216}"/>
                  </a:ext>
                </a:extLst>
              </p:cNvPr>
              <p:cNvSpPr/>
              <p:nvPr/>
            </p:nvSpPr>
            <p:spPr>
              <a:xfrm>
                <a:off x="6258541" y="1227684"/>
                <a:ext cx="112399" cy="10921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2" name="Ellipse 311">
                <a:extLst>
                  <a:ext uri="{FF2B5EF4-FFF2-40B4-BE49-F238E27FC236}">
                    <a16:creationId xmlns:a16="http://schemas.microsoft.com/office/drawing/2014/main" id="{70ACF756-B6D3-4EA6-85B2-3B3A31F7DDB8}"/>
                  </a:ext>
                </a:extLst>
              </p:cNvPr>
              <p:cNvSpPr/>
              <p:nvPr/>
            </p:nvSpPr>
            <p:spPr>
              <a:xfrm>
                <a:off x="6438381" y="1224832"/>
                <a:ext cx="112399" cy="10921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3" name="Ellipse 312">
                <a:extLst>
                  <a:ext uri="{FF2B5EF4-FFF2-40B4-BE49-F238E27FC236}">
                    <a16:creationId xmlns:a16="http://schemas.microsoft.com/office/drawing/2014/main" id="{C06F1CBC-C731-4319-9F4C-739CC1A27D80}"/>
                  </a:ext>
                </a:extLst>
              </p:cNvPr>
              <p:cNvSpPr/>
              <p:nvPr/>
            </p:nvSpPr>
            <p:spPr>
              <a:xfrm>
                <a:off x="6614555" y="1225259"/>
                <a:ext cx="112399" cy="10921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4" name="Ellipse 313">
                <a:extLst>
                  <a:ext uri="{FF2B5EF4-FFF2-40B4-BE49-F238E27FC236}">
                    <a16:creationId xmlns:a16="http://schemas.microsoft.com/office/drawing/2014/main" id="{0593A6B2-6EF4-456F-B224-384BECAA295F}"/>
                  </a:ext>
                </a:extLst>
              </p:cNvPr>
              <p:cNvSpPr/>
              <p:nvPr/>
            </p:nvSpPr>
            <p:spPr>
              <a:xfrm>
                <a:off x="6794395" y="1222407"/>
                <a:ext cx="112399" cy="10921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15" name="Ellipse 314">
                <a:extLst>
                  <a:ext uri="{FF2B5EF4-FFF2-40B4-BE49-F238E27FC236}">
                    <a16:creationId xmlns:a16="http://schemas.microsoft.com/office/drawing/2014/main" id="{F7BA25AD-F1F1-4DAA-91A9-425C8CD52877}"/>
                  </a:ext>
                </a:extLst>
              </p:cNvPr>
              <p:cNvSpPr/>
              <p:nvPr/>
            </p:nvSpPr>
            <p:spPr>
              <a:xfrm>
                <a:off x="6984919" y="1226549"/>
                <a:ext cx="112399" cy="10921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69" name="Gruppieren 268">
              <a:extLst>
                <a:ext uri="{FF2B5EF4-FFF2-40B4-BE49-F238E27FC236}">
                  <a16:creationId xmlns:a16="http://schemas.microsoft.com/office/drawing/2014/main" id="{ECA4E603-0D7F-498A-9360-58FF944E399D}"/>
                </a:ext>
              </a:extLst>
            </p:cNvPr>
            <p:cNvGrpSpPr/>
            <p:nvPr/>
          </p:nvGrpSpPr>
          <p:grpSpPr>
            <a:xfrm>
              <a:off x="5470748" y="1371250"/>
              <a:ext cx="1921169" cy="118049"/>
              <a:chOff x="5176149" y="1218850"/>
              <a:chExt cx="1921169" cy="118049"/>
            </a:xfrm>
            <a:solidFill>
              <a:srgbClr val="00B050"/>
            </a:solidFill>
          </p:grpSpPr>
          <p:sp>
            <p:nvSpPr>
              <p:cNvPr id="294" name="Ellipse 293">
                <a:extLst>
                  <a:ext uri="{FF2B5EF4-FFF2-40B4-BE49-F238E27FC236}">
                    <a16:creationId xmlns:a16="http://schemas.microsoft.com/office/drawing/2014/main" id="{DF634212-BC01-43E3-B5A3-8206B96E05BD}"/>
                  </a:ext>
                </a:extLst>
              </p:cNvPr>
              <p:cNvSpPr/>
              <p:nvPr/>
            </p:nvSpPr>
            <p:spPr>
              <a:xfrm>
                <a:off x="5176149" y="122354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5" name="Ellipse 294">
                <a:extLst>
                  <a:ext uri="{FF2B5EF4-FFF2-40B4-BE49-F238E27FC236}">
                    <a16:creationId xmlns:a16="http://schemas.microsoft.com/office/drawing/2014/main" id="{F1BD4695-1EB5-4104-ABC2-598563D778EF}"/>
                  </a:ext>
                </a:extLst>
              </p:cNvPr>
              <p:cNvSpPr/>
              <p:nvPr/>
            </p:nvSpPr>
            <p:spPr>
              <a:xfrm>
                <a:off x="5355989" y="1220690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6" name="Ellipse 295">
                <a:extLst>
                  <a:ext uri="{FF2B5EF4-FFF2-40B4-BE49-F238E27FC236}">
                    <a16:creationId xmlns:a16="http://schemas.microsoft.com/office/drawing/2014/main" id="{A827E36E-812D-4E86-8DD4-0AD60259328D}"/>
                  </a:ext>
                </a:extLst>
              </p:cNvPr>
              <p:cNvSpPr/>
              <p:nvPr/>
            </p:nvSpPr>
            <p:spPr>
              <a:xfrm>
                <a:off x="5546513" y="122483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7" name="Ellipse 296">
                <a:extLst>
                  <a:ext uri="{FF2B5EF4-FFF2-40B4-BE49-F238E27FC236}">
                    <a16:creationId xmlns:a16="http://schemas.microsoft.com/office/drawing/2014/main" id="{414C2701-A791-4C57-ACF9-649A61D38F70}"/>
                  </a:ext>
                </a:extLst>
              </p:cNvPr>
              <p:cNvSpPr/>
              <p:nvPr/>
            </p:nvSpPr>
            <p:spPr>
              <a:xfrm>
                <a:off x="5726353" y="1221980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8" name="Ellipse 297">
                <a:extLst>
                  <a:ext uri="{FF2B5EF4-FFF2-40B4-BE49-F238E27FC236}">
                    <a16:creationId xmlns:a16="http://schemas.microsoft.com/office/drawing/2014/main" id="{E000B108-64E5-44C7-94BD-6ADA2D7FFEC8}"/>
                  </a:ext>
                </a:extLst>
              </p:cNvPr>
              <p:cNvSpPr/>
              <p:nvPr/>
            </p:nvSpPr>
            <p:spPr>
              <a:xfrm>
                <a:off x="5902527" y="122170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9" name="Ellipse 298">
                <a:extLst>
                  <a:ext uri="{FF2B5EF4-FFF2-40B4-BE49-F238E27FC236}">
                    <a16:creationId xmlns:a16="http://schemas.microsoft.com/office/drawing/2014/main" id="{DBE38A57-F8CF-427B-A690-6D3C68293D16}"/>
                  </a:ext>
                </a:extLst>
              </p:cNvPr>
              <p:cNvSpPr/>
              <p:nvPr/>
            </p:nvSpPr>
            <p:spPr>
              <a:xfrm>
                <a:off x="6082367" y="1218850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0" name="Ellipse 299">
                <a:extLst>
                  <a:ext uri="{FF2B5EF4-FFF2-40B4-BE49-F238E27FC236}">
                    <a16:creationId xmlns:a16="http://schemas.microsoft.com/office/drawing/2014/main" id="{31745C73-0422-422E-9E98-58675BA76C82}"/>
                  </a:ext>
                </a:extLst>
              </p:cNvPr>
              <p:cNvSpPr/>
              <p:nvPr/>
            </p:nvSpPr>
            <p:spPr>
              <a:xfrm>
                <a:off x="6258541" y="1227684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1" name="Ellipse 300">
                <a:extLst>
                  <a:ext uri="{FF2B5EF4-FFF2-40B4-BE49-F238E27FC236}">
                    <a16:creationId xmlns:a16="http://schemas.microsoft.com/office/drawing/2014/main" id="{3BF6A068-5BB4-4323-BC72-DA94239677FC}"/>
                  </a:ext>
                </a:extLst>
              </p:cNvPr>
              <p:cNvSpPr/>
              <p:nvPr/>
            </p:nvSpPr>
            <p:spPr>
              <a:xfrm>
                <a:off x="6438381" y="122483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2" name="Ellipse 301">
                <a:extLst>
                  <a:ext uri="{FF2B5EF4-FFF2-40B4-BE49-F238E27FC236}">
                    <a16:creationId xmlns:a16="http://schemas.microsoft.com/office/drawing/2014/main" id="{B9AD6153-ECB9-469B-B614-E32FBF022162}"/>
                  </a:ext>
                </a:extLst>
              </p:cNvPr>
              <p:cNvSpPr/>
              <p:nvPr/>
            </p:nvSpPr>
            <p:spPr>
              <a:xfrm>
                <a:off x="6614555" y="1225259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3" name="Ellipse 302">
                <a:extLst>
                  <a:ext uri="{FF2B5EF4-FFF2-40B4-BE49-F238E27FC236}">
                    <a16:creationId xmlns:a16="http://schemas.microsoft.com/office/drawing/2014/main" id="{C332E749-E12D-4130-AB7B-1A948EB1FA58}"/>
                  </a:ext>
                </a:extLst>
              </p:cNvPr>
              <p:cNvSpPr/>
              <p:nvPr/>
            </p:nvSpPr>
            <p:spPr>
              <a:xfrm>
                <a:off x="6794395" y="1222407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4" name="Ellipse 303">
                <a:extLst>
                  <a:ext uri="{FF2B5EF4-FFF2-40B4-BE49-F238E27FC236}">
                    <a16:creationId xmlns:a16="http://schemas.microsoft.com/office/drawing/2014/main" id="{42983807-762C-4562-9F74-DA7187599707}"/>
                  </a:ext>
                </a:extLst>
              </p:cNvPr>
              <p:cNvSpPr/>
              <p:nvPr/>
            </p:nvSpPr>
            <p:spPr>
              <a:xfrm>
                <a:off x="6984919" y="1226549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70" name="Gruppieren 269">
              <a:extLst>
                <a:ext uri="{FF2B5EF4-FFF2-40B4-BE49-F238E27FC236}">
                  <a16:creationId xmlns:a16="http://schemas.microsoft.com/office/drawing/2014/main" id="{33B9005C-4261-4A2E-8CAC-1FBAECDE426E}"/>
                </a:ext>
              </a:extLst>
            </p:cNvPr>
            <p:cNvGrpSpPr/>
            <p:nvPr/>
          </p:nvGrpSpPr>
          <p:grpSpPr>
            <a:xfrm>
              <a:off x="5462881" y="1542500"/>
              <a:ext cx="1921169" cy="118049"/>
              <a:chOff x="5176149" y="1218850"/>
              <a:chExt cx="1921169" cy="118049"/>
            </a:xfrm>
            <a:solidFill>
              <a:schemeClr val="bg1">
                <a:lumMod val="50000"/>
              </a:schemeClr>
            </a:solidFill>
          </p:grpSpPr>
          <p:sp>
            <p:nvSpPr>
              <p:cNvPr id="283" name="Ellipse 282">
                <a:extLst>
                  <a:ext uri="{FF2B5EF4-FFF2-40B4-BE49-F238E27FC236}">
                    <a16:creationId xmlns:a16="http://schemas.microsoft.com/office/drawing/2014/main" id="{87ECAB0D-9730-4C43-A9BF-E0D7D12072CA}"/>
                  </a:ext>
                </a:extLst>
              </p:cNvPr>
              <p:cNvSpPr/>
              <p:nvPr/>
            </p:nvSpPr>
            <p:spPr>
              <a:xfrm>
                <a:off x="5176149" y="122354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4" name="Ellipse 283">
                <a:extLst>
                  <a:ext uri="{FF2B5EF4-FFF2-40B4-BE49-F238E27FC236}">
                    <a16:creationId xmlns:a16="http://schemas.microsoft.com/office/drawing/2014/main" id="{ECE04ABA-1805-41C7-8873-194390D0A30E}"/>
                  </a:ext>
                </a:extLst>
              </p:cNvPr>
              <p:cNvSpPr/>
              <p:nvPr/>
            </p:nvSpPr>
            <p:spPr>
              <a:xfrm>
                <a:off x="5355989" y="1220690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5" name="Ellipse 284">
                <a:extLst>
                  <a:ext uri="{FF2B5EF4-FFF2-40B4-BE49-F238E27FC236}">
                    <a16:creationId xmlns:a16="http://schemas.microsoft.com/office/drawing/2014/main" id="{AA370D84-407E-42AC-9828-37A755A70D7C}"/>
                  </a:ext>
                </a:extLst>
              </p:cNvPr>
              <p:cNvSpPr/>
              <p:nvPr/>
            </p:nvSpPr>
            <p:spPr>
              <a:xfrm>
                <a:off x="5546513" y="122483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6" name="Ellipse 285">
                <a:extLst>
                  <a:ext uri="{FF2B5EF4-FFF2-40B4-BE49-F238E27FC236}">
                    <a16:creationId xmlns:a16="http://schemas.microsoft.com/office/drawing/2014/main" id="{D54F7FBB-A653-4E1F-AECB-BC45E52BCFD7}"/>
                  </a:ext>
                </a:extLst>
              </p:cNvPr>
              <p:cNvSpPr/>
              <p:nvPr/>
            </p:nvSpPr>
            <p:spPr>
              <a:xfrm>
                <a:off x="5726353" y="1221980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7" name="Ellipse 286">
                <a:extLst>
                  <a:ext uri="{FF2B5EF4-FFF2-40B4-BE49-F238E27FC236}">
                    <a16:creationId xmlns:a16="http://schemas.microsoft.com/office/drawing/2014/main" id="{E9D5AB48-B91E-423F-8CDA-FCCCD5DFB224}"/>
                  </a:ext>
                </a:extLst>
              </p:cNvPr>
              <p:cNvSpPr/>
              <p:nvPr/>
            </p:nvSpPr>
            <p:spPr>
              <a:xfrm>
                <a:off x="5902527" y="122170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8" name="Ellipse 287">
                <a:extLst>
                  <a:ext uri="{FF2B5EF4-FFF2-40B4-BE49-F238E27FC236}">
                    <a16:creationId xmlns:a16="http://schemas.microsoft.com/office/drawing/2014/main" id="{4C677EB1-0A3F-4891-B640-A7890141B825}"/>
                  </a:ext>
                </a:extLst>
              </p:cNvPr>
              <p:cNvSpPr/>
              <p:nvPr/>
            </p:nvSpPr>
            <p:spPr>
              <a:xfrm>
                <a:off x="6082367" y="1218850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9" name="Ellipse 288">
                <a:extLst>
                  <a:ext uri="{FF2B5EF4-FFF2-40B4-BE49-F238E27FC236}">
                    <a16:creationId xmlns:a16="http://schemas.microsoft.com/office/drawing/2014/main" id="{8B0C0EF9-4E74-4772-B7D8-054C66FA77E9}"/>
                  </a:ext>
                </a:extLst>
              </p:cNvPr>
              <p:cNvSpPr/>
              <p:nvPr/>
            </p:nvSpPr>
            <p:spPr>
              <a:xfrm>
                <a:off x="6258541" y="1227684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0" name="Ellipse 289">
                <a:extLst>
                  <a:ext uri="{FF2B5EF4-FFF2-40B4-BE49-F238E27FC236}">
                    <a16:creationId xmlns:a16="http://schemas.microsoft.com/office/drawing/2014/main" id="{D36B9031-D9F6-4CE0-9FA0-523F62661D3C}"/>
                  </a:ext>
                </a:extLst>
              </p:cNvPr>
              <p:cNvSpPr/>
              <p:nvPr/>
            </p:nvSpPr>
            <p:spPr>
              <a:xfrm>
                <a:off x="6438381" y="122483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1" name="Ellipse 290">
                <a:extLst>
                  <a:ext uri="{FF2B5EF4-FFF2-40B4-BE49-F238E27FC236}">
                    <a16:creationId xmlns:a16="http://schemas.microsoft.com/office/drawing/2014/main" id="{8CC38A85-2A28-417D-A82F-F7F882E0CB7F}"/>
                  </a:ext>
                </a:extLst>
              </p:cNvPr>
              <p:cNvSpPr/>
              <p:nvPr/>
            </p:nvSpPr>
            <p:spPr>
              <a:xfrm>
                <a:off x="6614555" y="1225259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2" name="Ellipse 291">
                <a:extLst>
                  <a:ext uri="{FF2B5EF4-FFF2-40B4-BE49-F238E27FC236}">
                    <a16:creationId xmlns:a16="http://schemas.microsoft.com/office/drawing/2014/main" id="{99D01369-582F-42A2-9654-80DD2FC71119}"/>
                  </a:ext>
                </a:extLst>
              </p:cNvPr>
              <p:cNvSpPr/>
              <p:nvPr/>
            </p:nvSpPr>
            <p:spPr>
              <a:xfrm>
                <a:off x="6794395" y="1222407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3" name="Ellipse 292">
                <a:extLst>
                  <a:ext uri="{FF2B5EF4-FFF2-40B4-BE49-F238E27FC236}">
                    <a16:creationId xmlns:a16="http://schemas.microsoft.com/office/drawing/2014/main" id="{E76A46CB-5648-45ED-884C-4EF183EC7D1C}"/>
                  </a:ext>
                </a:extLst>
              </p:cNvPr>
              <p:cNvSpPr/>
              <p:nvPr/>
            </p:nvSpPr>
            <p:spPr>
              <a:xfrm>
                <a:off x="6984919" y="1226549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71" name="Gruppieren 270">
              <a:extLst>
                <a:ext uri="{FF2B5EF4-FFF2-40B4-BE49-F238E27FC236}">
                  <a16:creationId xmlns:a16="http://schemas.microsoft.com/office/drawing/2014/main" id="{E14C9F85-EA2F-47C9-934D-EC17E82D257E}"/>
                </a:ext>
              </a:extLst>
            </p:cNvPr>
            <p:cNvGrpSpPr/>
            <p:nvPr/>
          </p:nvGrpSpPr>
          <p:grpSpPr>
            <a:xfrm>
              <a:off x="5456342" y="1712568"/>
              <a:ext cx="1921169" cy="118049"/>
              <a:chOff x="5176149" y="1218850"/>
              <a:chExt cx="1921169" cy="118049"/>
            </a:xfrm>
            <a:solidFill>
              <a:schemeClr val="tx2"/>
            </a:solidFill>
          </p:grpSpPr>
          <p:sp>
            <p:nvSpPr>
              <p:cNvPr id="272" name="Ellipse 271">
                <a:extLst>
                  <a:ext uri="{FF2B5EF4-FFF2-40B4-BE49-F238E27FC236}">
                    <a16:creationId xmlns:a16="http://schemas.microsoft.com/office/drawing/2014/main" id="{7504A51E-44C6-46AB-B269-71269BBC6B56}"/>
                  </a:ext>
                </a:extLst>
              </p:cNvPr>
              <p:cNvSpPr/>
              <p:nvPr/>
            </p:nvSpPr>
            <p:spPr>
              <a:xfrm>
                <a:off x="5176149" y="122354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3" name="Ellipse 272">
                <a:extLst>
                  <a:ext uri="{FF2B5EF4-FFF2-40B4-BE49-F238E27FC236}">
                    <a16:creationId xmlns:a16="http://schemas.microsoft.com/office/drawing/2014/main" id="{2F9952B0-38D9-43C7-A4E0-BACD43795405}"/>
                  </a:ext>
                </a:extLst>
              </p:cNvPr>
              <p:cNvSpPr/>
              <p:nvPr/>
            </p:nvSpPr>
            <p:spPr>
              <a:xfrm>
                <a:off x="5355989" y="1220690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4" name="Ellipse 273">
                <a:extLst>
                  <a:ext uri="{FF2B5EF4-FFF2-40B4-BE49-F238E27FC236}">
                    <a16:creationId xmlns:a16="http://schemas.microsoft.com/office/drawing/2014/main" id="{B46FBF4D-4CD3-400C-87C5-CF42AF07B34D}"/>
                  </a:ext>
                </a:extLst>
              </p:cNvPr>
              <p:cNvSpPr/>
              <p:nvPr/>
            </p:nvSpPr>
            <p:spPr>
              <a:xfrm>
                <a:off x="5546513" y="122483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5" name="Ellipse 274">
                <a:extLst>
                  <a:ext uri="{FF2B5EF4-FFF2-40B4-BE49-F238E27FC236}">
                    <a16:creationId xmlns:a16="http://schemas.microsoft.com/office/drawing/2014/main" id="{45AED442-377C-4108-9A72-8FB56FFB9258}"/>
                  </a:ext>
                </a:extLst>
              </p:cNvPr>
              <p:cNvSpPr/>
              <p:nvPr/>
            </p:nvSpPr>
            <p:spPr>
              <a:xfrm>
                <a:off x="5726353" y="1221980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6" name="Ellipse 275">
                <a:extLst>
                  <a:ext uri="{FF2B5EF4-FFF2-40B4-BE49-F238E27FC236}">
                    <a16:creationId xmlns:a16="http://schemas.microsoft.com/office/drawing/2014/main" id="{93430690-9767-4EB0-B8E7-0D220B26DA97}"/>
                  </a:ext>
                </a:extLst>
              </p:cNvPr>
              <p:cNvSpPr/>
              <p:nvPr/>
            </p:nvSpPr>
            <p:spPr>
              <a:xfrm>
                <a:off x="5902527" y="122170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7" name="Ellipse 276">
                <a:extLst>
                  <a:ext uri="{FF2B5EF4-FFF2-40B4-BE49-F238E27FC236}">
                    <a16:creationId xmlns:a16="http://schemas.microsoft.com/office/drawing/2014/main" id="{E4005732-1278-4E88-B5A4-01A7A8B7AA19}"/>
                  </a:ext>
                </a:extLst>
              </p:cNvPr>
              <p:cNvSpPr/>
              <p:nvPr/>
            </p:nvSpPr>
            <p:spPr>
              <a:xfrm>
                <a:off x="6082367" y="1218850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8" name="Ellipse 277">
                <a:extLst>
                  <a:ext uri="{FF2B5EF4-FFF2-40B4-BE49-F238E27FC236}">
                    <a16:creationId xmlns:a16="http://schemas.microsoft.com/office/drawing/2014/main" id="{FF29C534-D5EC-4C19-A1E3-0673D0455AE4}"/>
                  </a:ext>
                </a:extLst>
              </p:cNvPr>
              <p:cNvSpPr/>
              <p:nvPr/>
            </p:nvSpPr>
            <p:spPr>
              <a:xfrm>
                <a:off x="6258541" y="1227684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9" name="Ellipse 278">
                <a:extLst>
                  <a:ext uri="{FF2B5EF4-FFF2-40B4-BE49-F238E27FC236}">
                    <a16:creationId xmlns:a16="http://schemas.microsoft.com/office/drawing/2014/main" id="{4D640101-EB32-4AEF-A5A2-897268E9C411}"/>
                  </a:ext>
                </a:extLst>
              </p:cNvPr>
              <p:cNvSpPr/>
              <p:nvPr/>
            </p:nvSpPr>
            <p:spPr>
              <a:xfrm>
                <a:off x="6438381" y="1224832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0" name="Ellipse 279">
                <a:extLst>
                  <a:ext uri="{FF2B5EF4-FFF2-40B4-BE49-F238E27FC236}">
                    <a16:creationId xmlns:a16="http://schemas.microsoft.com/office/drawing/2014/main" id="{03528D67-2643-4CD4-AA2F-F5FC6750F662}"/>
                  </a:ext>
                </a:extLst>
              </p:cNvPr>
              <p:cNvSpPr/>
              <p:nvPr/>
            </p:nvSpPr>
            <p:spPr>
              <a:xfrm>
                <a:off x="6614555" y="1225259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1" name="Ellipse 280">
                <a:extLst>
                  <a:ext uri="{FF2B5EF4-FFF2-40B4-BE49-F238E27FC236}">
                    <a16:creationId xmlns:a16="http://schemas.microsoft.com/office/drawing/2014/main" id="{40030C96-C824-44DA-80DA-F4D9289332B1}"/>
                  </a:ext>
                </a:extLst>
              </p:cNvPr>
              <p:cNvSpPr/>
              <p:nvPr/>
            </p:nvSpPr>
            <p:spPr>
              <a:xfrm>
                <a:off x="6794395" y="1222407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2" name="Ellipse 281">
                <a:extLst>
                  <a:ext uri="{FF2B5EF4-FFF2-40B4-BE49-F238E27FC236}">
                    <a16:creationId xmlns:a16="http://schemas.microsoft.com/office/drawing/2014/main" id="{206001BB-C16F-46FA-BEEA-9F277AB8801D}"/>
                  </a:ext>
                </a:extLst>
              </p:cNvPr>
              <p:cNvSpPr/>
              <p:nvPr/>
            </p:nvSpPr>
            <p:spPr>
              <a:xfrm>
                <a:off x="6984919" y="1226549"/>
                <a:ext cx="112399" cy="109215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389" name="Gruppieren 388"/>
          <p:cNvGrpSpPr/>
          <p:nvPr/>
        </p:nvGrpSpPr>
        <p:grpSpPr>
          <a:xfrm>
            <a:off x="5014971" y="4606433"/>
            <a:ext cx="1593971" cy="1076400"/>
            <a:chOff x="3324772" y="4531567"/>
            <a:chExt cx="2457048" cy="1610661"/>
          </a:xfrm>
        </p:grpSpPr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E5DB6E7C-0994-4528-A57D-65AB44036EE7}"/>
                </a:ext>
              </a:extLst>
            </p:cNvPr>
            <p:cNvSpPr/>
            <p:nvPr/>
          </p:nvSpPr>
          <p:spPr>
            <a:xfrm>
              <a:off x="4353696" y="453156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05" name="Gerade Verbindung mit Pfeil 404">
              <a:extLst>
                <a:ext uri="{FF2B5EF4-FFF2-40B4-BE49-F238E27FC236}">
                  <a16:creationId xmlns:a16="http://schemas.microsoft.com/office/drawing/2014/main" id="{153BA2A1-60A0-42B2-AB6A-BD8778B24235}"/>
                </a:ext>
              </a:extLst>
            </p:cNvPr>
            <p:cNvCxnSpPr>
              <a:cxnSpLocks/>
              <a:stCxn id="404" idx="4"/>
              <a:endCxn id="408" idx="0"/>
            </p:cNvCxnSpPr>
            <p:nvPr/>
          </p:nvCxnSpPr>
          <p:spPr>
            <a:xfrm flipH="1">
              <a:off x="4211822" y="4949725"/>
              <a:ext cx="345975" cy="12717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Gerade Verbindung mit Pfeil 405">
              <a:extLst>
                <a:ext uri="{FF2B5EF4-FFF2-40B4-BE49-F238E27FC236}">
                  <a16:creationId xmlns:a16="http://schemas.microsoft.com/office/drawing/2014/main" id="{B3D12DD7-4536-444A-A80A-BA1E790EAA09}"/>
                </a:ext>
              </a:extLst>
            </p:cNvPr>
            <p:cNvCxnSpPr>
              <a:cxnSpLocks/>
              <a:stCxn id="404" idx="4"/>
              <a:endCxn id="407" idx="0"/>
            </p:cNvCxnSpPr>
            <p:nvPr/>
          </p:nvCxnSpPr>
          <p:spPr>
            <a:xfrm>
              <a:off x="4557797" y="4949725"/>
              <a:ext cx="336973" cy="12717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3F43F06F-6D21-423E-8EDE-A4832E7EB4EF}"/>
                </a:ext>
              </a:extLst>
            </p:cNvPr>
            <p:cNvSpPr/>
            <p:nvPr/>
          </p:nvSpPr>
          <p:spPr>
            <a:xfrm>
              <a:off x="4690670" y="5076901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7137D21F-2D72-4A6C-96B4-5F1F9EDE3443}"/>
                </a:ext>
              </a:extLst>
            </p:cNvPr>
            <p:cNvSpPr/>
            <p:nvPr/>
          </p:nvSpPr>
          <p:spPr>
            <a:xfrm>
              <a:off x="4007721" y="5076901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1CE430F1-B350-4645-8E48-444966A9FAF9}"/>
                </a:ext>
              </a:extLst>
            </p:cNvPr>
            <p:cNvSpPr/>
            <p:nvPr/>
          </p:nvSpPr>
          <p:spPr>
            <a:xfrm>
              <a:off x="5373619" y="5724070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A55E1942-1617-4BF2-8079-EEA447ED3564}"/>
                </a:ext>
              </a:extLst>
            </p:cNvPr>
            <p:cNvSpPr/>
            <p:nvPr/>
          </p:nvSpPr>
          <p:spPr>
            <a:xfrm>
              <a:off x="4690670" y="5724070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1" name="Ellipse 410">
              <a:extLst>
                <a:ext uri="{FF2B5EF4-FFF2-40B4-BE49-F238E27FC236}">
                  <a16:creationId xmlns:a16="http://schemas.microsoft.com/office/drawing/2014/main" id="{24D8A731-5954-4D87-8B9B-DE0A2E151C06}"/>
                </a:ext>
              </a:extLst>
            </p:cNvPr>
            <p:cNvSpPr/>
            <p:nvPr/>
          </p:nvSpPr>
          <p:spPr>
            <a:xfrm>
              <a:off x="4007721" y="572040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2" name="Ellipse 411">
              <a:extLst>
                <a:ext uri="{FF2B5EF4-FFF2-40B4-BE49-F238E27FC236}">
                  <a16:creationId xmlns:a16="http://schemas.microsoft.com/office/drawing/2014/main" id="{25B39234-2A31-4B92-9EC8-B073F0F6819D}"/>
                </a:ext>
              </a:extLst>
            </p:cNvPr>
            <p:cNvSpPr/>
            <p:nvPr/>
          </p:nvSpPr>
          <p:spPr>
            <a:xfrm>
              <a:off x="3324772" y="572040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13" name="Gerade Verbindung mit Pfeil 412">
              <a:extLst>
                <a:ext uri="{FF2B5EF4-FFF2-40B4-BE49-F238E27FC236}">
                  <a16:creationId xmlns:a16="http://schemas.microsoft.com/office/drawing/2014/main" id="{7E8B684B-6E53-45BC-A0D1-89F951F14140}"/>
                </a:ext>
              </a:extLst>
            </p:cNvPr>
            <p:cNvCxnSpPr>
              <a:cxnSpLocks/>
              <a:stCxn id="407" idx="4"/>
              <a:endCxn id="409" idx="1"/>
            </p:cNvCxnSpPr>
            <p:nvPr/>
          </p:nvCxnSpPr>
          <p:spPr>
            <a:xfrm>
              <a:off x="4894770" y="5495059"/>
              <a:ext cx="538628" cy="290249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Gerade Verbindung mit Pfeil 413">
              <a:extLst>
                <a:ext uri="{FF2B5EF4-FFF2-40B4-BE49-F238E27FC236}">
                  <a16:creationId xmlns:a16="http://schemas.microsoft.com/office/drawing/2014/main" id="{36A57ECE-60B2-4625-8501-F5B1D26FA4CF}"/>
                </a:ext>
              </a:extLst>
            </p:cNvPr>
            <p:cNvCxnSpPr>
              <a:cxnSpLocks/>
              <a:stCxn id="407" idx="4"/>
              <a:endCxn id="410" idx="0"/>
            </p:cNvCxnSpPr>
            <p:nvPr/>
          </p:nvCxnSpPr>
          <p:spPr>
            <a:xfrm>
              <a:off x="4894770" y="5495059"/>
              <a:ext cx="0" cy="229011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Gerade Verbindung mit Pfeil 414">
              <a:extLst>
                <a:ext uri="{FF2B5EF4-FFF2-40B4-BE49-F238E27FC236}">
                  <a16:creationId xmlns:a16="http://schemas.microsoft.com/office/drawing/2014/main" id="{EB9DA8CC-D799-4CD1-B5BC-6EAD561520A3}"/>
                </a:ext>
              </a:extLst>
            </p:cNvPr>
            <p:cNvCxnSpPr>
              <a:cxnSpLocks/>
              <a:stCxn id="408" idx="4"/>
              <a:endCxn id="411" idx="0"/>
            </p:cNvCxnSpPr>
            <p:nvPr/>
          </p:nvCxnSpPr>
          <p:spPr>
            <a:xfrm>
              <a:off x="4211822" y="5495059"/>
              <a:ext cx="0" cy="22534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Gerade Verbindung mit Pfeil 415">
              <a:extLst>
                <a:ext uri="{FF2B5EF4-FFF2-40B4-BE49-F238E27FC236}">
                  <a16:creationId xmlns:a16="http://schemas.microsoft.com/office/drawing/2014/main" id="{8575466D-77FC-4B00-A769-82C42DD3503E}"/>
                </a:ext>
              </a:extLst>
            </p:cNvPr>
            <p:cNvCxnSpPr>
              <a:cxnSpLocks/>
              <a:stCxn id="408" idx="4"/>
              <a:endCxn id="412" idx="7"/>
            </p:cNvCxnSpPr>
            <p:nvPr/>
          </p:nvCxnSpPr>
          <p:spPr>
            <a:xfrm flipH="1">
              <a:off x="3673194" y="5495059"/>
              <a:ext cx="538628" cy="286585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0" name="Gruppieren 389"/>
          <p:cNvGrpSpPr/>
          <p:nvPr/>
        </p:nvGrpSpPr>
        <p:grpSpPr>
          <a:xfrm>
            <a:off x="6921395" y="4620973"/>
            <a:ext cx="1594707" cy="1075346"/>
            <a:chOff x="3324772" y="4531567"/>
            <a:chExt cx="2457048" cy="1610661"/>
          </a:xfrm>
        </p:grpSpPr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E5DB6E7C-0994-4528-A57D-65AB44036EE7}"/>
                </a:ext>
              </a:extLst>
            </p:cNvPr>
            <p:cNvSpPr/>
            <p:nvPr/>
          </p:nvSpPr>
          <p:spPr>
            <a:xfrm>
              <a:off x="4353696" y="453156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92" name="Gerade Verbindung mit Pfeil 391">
              <a:extLst>
                <a:ext uri="{FF2B5EF4-FFF2-40B4-BE49-F238E27FC236}">
                  <a16:creationId xmlns:a16="http://schemas.microsoft.com/office/drawing/2014/main" id="{153BA2A1-60A0-42B2-AB6A-BD8778B24235}"/>
                </a:ext>
              </a:extLst>
            </p:cNvPr>
            <p:cNvCxnSpPr>
              <a:cxnSpLocks/>
              <a:stCxn id="391" idx="4"/>
              <a:endCxn id="395" idx="0"/>
            </p:cNvCxnSpPr>
            <p:nvPr/>
          </p:nvCxnSpPr>
          <p:spPr>
            <a:xfrm flipH="1">
              <a:off x="4211822" y="4949725"/>
              <a:ext cx="345975" cy="12717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Gerade Verbindung mit Pfeil 392">
              <a:extLst>
                <a:ext uri="{FF2B5EF4-FFF2-40B4-BE49-F238E27FC236}">
                  <a16:creationId xmlns:a16="http://schemas.microsoft.com/office/drawing/2014/main" id="{B3D12DD7-4536-444A-A80A-BA1E790EAA09}"/>
                </a:ext>
              </a:extLst>
            </p:cNvPr>
            <p:cNvCxnSpPr>
              <a:cxnSpLocks/>
              <a:stCxn id="391" idx="4"/>
              <a:endCxn id="394" idx="0"/>
            </p:cNvCxnSpPr>
            <p:nvPr/>
          </p:nvCxnSpPr>
          <p:spPr>
            <a:xfrm>
              <a:off x="4557797" y="4949725"/>
              <a:ext cx="336973" cy="12717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3F43F06F-6D21-423E-8EDE-A4832E7EB4EF}"/>
                </a:ext>
              </a:extLst>
            </p:cNvPr>
            <p:cNvSpPr/>
            <p:nvPr/>
          </p:nvSpPr>
          <p:spPr>
            <a:xfrm>
              <a:off x="4690670" y="5076901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7137D21F-2D72-4A6C-96B4-5F1F9EDE3443}"/>
                </a:ext>
              </a:extLst>
            </p:cNvPr>
            <p:cNvSpPr/>
            <p:nvPr/>
          </p:nvSpPr>
          <p:spPr>
            <a:xfrm>
              <a:off x="4007721" y="5076901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1CE430F1-B350-4645-8E48-444966A9FAF9}"/>
                </a:ext>
              </a:extLst>
            </p:cNvPr>
            <p:cNvSpPr/>
            <p:nvPr/>
          </p:nvSpPr>
          <p:spPr>
            <a:xfrm>
              <a:off x="5373619" y="5724070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A55E1942-1617-4BF2-8079-EEA447ED3564}"/>
                </a:ext>
              </a:extLst>
            </p:cNvPr>
            <p:cNvSpPr/>
            <p:nvPr/>
          </p:nvSpPr>
          <p:spPr>
            <a:xfrm>
              <a:off x="4690670" y="5724070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24D8A731-5954-4D87-8B9B-DE0A2E151C06}"/>
                </a:ext>
              </a:extLst>
            </p:cNvPr>
            <p:cNvSpPr/>
            <p:nvPr/>
          </p:nvSpPr>
          <p:spPr>
            <a:xfrm>
              <a:off x="4007721" y="572040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25B39234-2A31-4B92-9EC8-B073F0F6819D}"/>
                </a:ext>
              </a:extLst>
            </p:cNvPr>
            <p:cNvSpPr/>
            <p:nvPr/>
          </p:nvSpPr>
          <p:spPr>
            <a:xfrm>
              <a:off x="3324772" y="572040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00" name="Gerade Verbindung mit Pfeil 399">
              <a:extLst>
                <a:ext uri="{FF2B5EF4-FFF2-40B4-BE49-F238E27FC236}">
                  <a16:creationId xmlns:a16="http://schemas.microsoft.com/office/drawing/2014/main" id="{7E8B684B-6E53-45BC-A0D1-89F951F14140}"/>
                </a:ext>
              </a:extLst>
            </p:cNvPr>
            <p:cNvCxnSpPr>
              <a:cxnSpLocks/>
              <a:stCxn id="394" idx="4"/>
              <a:endCxn id="396" idx="1"/>
            </p:cNvCxnSpPr>
            <p:nvPr/>
          </p:nvCxnSpPr>
          <p:spPr>
            <a:xfrm>
              <a:off x="4894770" y="5495059"/>
              <a:ext cx="538628" cy="290249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Gerade Verbindung mit Pfeil 400">
              <a:extLst>
                <a:ext uri="{FF2B5EF4-FFF2-40B4-BE49-F238E27FC236}">
                  <a16:creationId xmlns:a16="http://schemas.microsoft.com/office/drawing/2014/main" id="{36A57ECE-60B2-4625-8501-F5B1D26FA4CF}"/>
                </a:ext>
              </a:extLst>
            </p:cNvPr>
            <p:cNvCxnSpPr>
              <a:cxnSpLocks/>
              <a:stCxn id="394" idx="4"/>
              <a:endCxn id="397" idx="0"/>
            </p:cNvCxnSpPr>
            <p:nvPr/>
          </p:nvCxnSpPr>
          <p:spPr>
            <a:xfrm>
              <a:off x="4894770" y="5495059"/>
              <a:ext cx="0" cy="229011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Gerade Verbindung mit Pfeil 401">
              <a:extLst>
                <a:ext uri="{FF2B5EF4-FFF2-40B4-BE49-F238E27FC236}">
                  <a16:creationId xmlns:a16="http://schemas.microsoft.com/office/drawing/2014/main" id="{EB9DA8CC-D799-4CD1-B5BC-6EAD561520A3}"/>
                </a:ext>
              </a:extLst>
            </p:cNvPr>
            <p:cNvCxnSpPr>
              <a:cxnSpLocks/>
              <a:stCxn id="395" idx="4"/>
              <a:endCxn id="398" idx="0"/>
            </p:cNvCxnSpPr>
            <p:nvPr/>
          </p:nvCxnSpPr>
          <p:spPr>
            <a:xfrm>
              <a:off x="4211822" y="5495059"/>
              <a:ext cx="0" cy="22534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Gerade Verbindung mit Pfeil 402">
              <a:extLst>
                <a:ext uri="{FF2B5EF4-FFF2-40B4-BE49-F238E27FC236}">
                  <a16:creationId xmlns:a16="http://schemas.microsoft.com/office/drawing/2014/main" id="{8575466D-77FC-4B00-A769-82C42DD3503E}"/>
                </a:ext>
              </a:extLst>
            </p:cNvPr>
            <p:cNvCxnSpPr>
              <a:cxnSpLocks/>
              <a:stCxn id="395" idx="4"/>
              <a:endCxn id="399" idx="7"/>
            </p:cNvCxnSpPr>
            <p:nvPr/>
          </p:nvCxnSpPr>
          <p:spPr>
            <a:xfrm flipH="1">
              <a:off x="3673194" y="5495059"/>
              <a:ext cx="538628" cy="286585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" name="Gerade Verbindung mit Pfeil 3"/>
          <p:cNvCxnSpPr/>
          <p:nvPr/>
        </p:nvCxnSpPr>
        <p:spPr>
          <a:xfrm>
            <a:off x="2593860" y="3261351"/>
            <a:ext cx="708058" cy="0"/>
          </a:xfrm>
          <a:prstGeom prst="straightConnector1">
            <a:avLst/>
          </a:prstGeom>
          <a:ln w="6350">
            <a:solidFill>
              <a:srgbClr val="00206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1" name="Textfeld 430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3482073" y="2674267"/>
            <a:ext cx="5170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de-DE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1		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	v</a:t>
            </a:r>
            <a:r>
              <a:rPr lang="de-DE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2			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v</a:t>
            </a:r>
            <a:r>
              <a:rPr lang="de-DE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		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	v</a:t>
            </a:r>
            <a:r>
              <a:rPr lang="de-DE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uppieren 4"/>
          <p:cNvGrpSpPr/>
          <p:nvPr/>
        </p:nvGrpSpPr>
        <p:grpSpPr>
          <a:xfrm>
            <a:off x="3483068" y="3091635"/>
            <a:ext cx="306645" cy="614619"/>
            <a:chOff x="1038211" y="2696275"/>
            <a:chExt cx="306645" cy="614619"/>
          </a:xfrm>
        </p:grpSpPr>
        <p:sp>
          <p:nvSpPr>
            <p:cNvPr id="432" name="Ellipse 431">
              <a:extLst>
                <a:ext uri="{FF2B5EF4-FFF2-40B4-BE49-F238E27FC236}">
                  <a16:creationId xmlns:a16="http://schemas.microsoft.com/office/drawing/2014/main" id="{116A828B-59A9-426A-A200-5D8665847F31}"/>
                </a:ext>
              </a:extLst>
            </p:cNvPr>
            <p:cNvSpPr/>
            <p:nvPr/>
          </p:nvSpPr>
          <p:spPr>
            <a:xfrm>
              <a:off x="1042918" y="2699127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3" name="Ellipse 432">
              <a:extLst>
                <a:ext uri="{FF2B5EF4-FFF2-40B4-BE49-F238E27FC236}">
                  <a16:creationId xmlns:a16="http://schemas.microsoft.com/office/drawing/2014/main" id="{621AEF79-B1CB-4F63-922C-1207E6F91D47}"/>
                </a:ext>
              </a:extLst>
            </p:cNvPr>
            <p:cNvSpPr/>
            <p:nvPr/>
          </p:nvSpPr>
          <p:spPr>
            <a:xfrm>
              <a:off x="1222758" y="2696275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4" name="Ellipse 433">
              <a:extLst>
                <a:ext uri="{FF2B5EF4-FFF2-40B4-BE49-F238E27FC236}">
                  <a16:creationId xmlns:a16="http://schemas.microsoft.com/office/drawing/2014/main" id="{DF634212-BC01-43E3-B5A3-8206B96E05BD}"/>
                </a:ext>
              </a:extLst>
            </p:cNvPr>
            <p:cNvSpPr/>
            <p:nvPr/>
          </p:nvSpPr>
          <p:spPr>
            <a:xfrm>
              <a:off x="1052617" y="2860361"/>
              <a:ext cx="112399" cy="10921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5" name="Ellipse 434">
              <a:extLst>
                <a:ext uri="{FF2B5EF4-FFF2-40B4-BE49-F238E27FC236}">
                  <a16:creationId xmlns:a16="http://schemas.microsoft.com/office/drawing/2014/main" id="{F1BD4695-1EB5-4104-ABC2-598563D778EF}"/>
                </a:ext>
              </a:extLst>
            </p:cNvPr>
            <p:cNvSpPr/>
            <p:nvPr/>
          </p:nvSpPr>
          <p:spPr>
            <a:xfrm>
              <a:off x="1232457" y="2857509"/>
              <a:ext cx="112399" cy="10921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6" name="Ellipse 435">
              <a:extLst>
                <a:ext uri="{FF2B5EF4-FFF2-40B4-BE49-F238E27FC236}">
                  <a16:creationId xmlns:a16="http://schemas.microsoft.com/office/drawing/2014/main" id="{87ECAB0D-9730-4C43-A9BF-E0D7D12072CA}"/>
                </a:ext>
              </a:extLst>
            </p:cNvPr>
            <p:cNvSpPr/>
            <p:nvPr/>
          </p:nvSpPr>
          <p:spPr>
            <a:xfrm>
              <a:off x="1044750" y="3031611"/>
              <a:ext cx="112399" cy="10921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7" name="Ellipse 436">
              <a:extLst>
                <a:ext uri="{FF2B5EF4-FFF2-40B4-BE49-F238E27FC236}">
                  <a16:creationId xmlns:a16="http://schemas.microsoft.com/office/drawing/2014/main" id="{ECE04ABA-1805-41C7-8873-194390D0A30E}"/>
                </a:ext>
              </a:extLst>
            </p:cNvPr>
            <p:cNvSpPr/>
            <p:nvPr/>
          </p:nvSpPr>
          <p:spPr>
            <a:xfrm>
              <a:off x="1224590" y="3028759"/>
              <a:ext cx="112399" cy="10921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8" name="Ellipse 437">
              <a:extLst>
                <a:ext uri="{FF2B5EF4-FFF2-40B4-BE49-F238E27FC236}">
                  <a16:creationId xmlns:a16="http://schemas.microsoft.com/office/drawing/2014/main" id="{7504A51E-44C6-46AB-B269-71269BBC6B56}"/>
                </a:ext>
              </a:extLst>
            </p:cNvPr>
            <p:cNvSpPr/>
            <p:nvPr/>
          </p:nvSpPr>
          <p:spPr>
            <a:xfrm>
              <a:off x="1038211" y="3201679"/>
              <a:ext cx="112399" cy="10921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9" name="Ellipse 438">
              <a:extLst>
                <a:ext uri="{FF2B5EF4-FFF2-40B4-BE49-F238E27FC236}">
                  <a16:creationId xmlns:a16="http://schemas.microsoft.com/office/drawing/2014/main" id="{2F9952B0-38D9-43C7-A4E0-BACD43795405}"/>
                </a:ext>
              </a:extLst>
            </p:cNvPr>
            <p:cNvSpPr/>
            <p:nvPr/>
          </p:nvSpPr>
          <p:spPr>
            <a:xfrm>
              <a:off x="1218051" y="3198827"/>
              <a:ext cx="112399" cy="10921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4792189" y="3080735"/>
            <a:ext cx="482819" cy="614897"/>
            <a:chOff x="1052975" y="3154487"/>
            <a:chExt cx="482819" cy="614897"/>
          </a:xfrm>
        </p:grpSpPr>
        <p:sp>
          <p:nvSpPr>
            <p:cNvPr id="440" name="Ellipse 439">
              <a:extLst>
                <a:ext uri="{FF2B5EF4-FFF2-40B4-BE49-F238E27FC236}">
                  <a16:creationId xmlns:a16="http://schemas.microsoft.com/office/drawing/2014/main" id="{E3414429-8597-4E0A-AEA2-54CBBA6524BC}"/>
                </a:ext>
              </a:extLst>
            </p:cNvPr>
            <p:cNvSpPr/>
            <p:nvPr/>
          </p:nvSpPr>
          <p:spPr>
            <a:xfrm>
              <a:off x="1057682" y="3157617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1" name="Ellipse 440">
              <a:extLst>
                <a:ext uri="{FF2B5EF4-FFF2-40B4-BE49-F238E27FC236}">
                  <a16:creationId xmlns:a16="http://schemas.microsoft.com/office/drawing/2014/main" id="{C821A04D-B470-4E8F-B411-6CE25A6AABAD}"/>
                </a:ext>
              </a:extLst>
            </p:cNvPr>
            <p:cNvSpPr/>
            <p:nvPr/>
          </p:nvSpPr>
          <p:spPr>
            <a:xfrm>
              <a:off x="1237522" y="3154765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2" name="Ellipse 441">
              <a:extLst>
                <a:ext uri="{FF2B5EF4-FFF2-40B4-BE49-F238E27FC236}">
                  <a16:creationId xmlns:a16="http://schemas.microsoft.com/office/drawing/2014/main" id="{BA2BC05B-35FA-4476-ABA3-BD50C9ECAD43}"/>
                </a:ext>
              </a:extLst>
            </p:cNvPr>
            <p:cNvSpPr/>
            <p:nvPr/>
          </p:nvSpPr>
          <p:spPr>
            <a:xfrm>
              <a:off x="1413696" y="3154487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3" name="Ellipse 442">
              <a:extLst>
                <a:ext uri="{FF2B5EF4-FFF2-40B4-BE49-F238E27FC236}">
                  <a16:creationId xmlns:a16="http://schemas.microsoft.com/office/drawing/2014/main" id="{A827E36E-812D-4E86-8DD4-0AD60259328D}"/>
                </a:ext>
              </a:extLst>
            </p:cNvPr>
            <p:cNvSpPr/>
            <p:nvPr/>
          </p:nvSpPr>
          <p:spPr>
            <a:xfrm>
              <a:off x="1067381" y="3318851"/>
              <a:ext cx="112399" cy="10921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4" name="Ellipse 443">
              <a:extLst>
                <a:ext uri="{FF2B5EF4-FFF2-40B4-BE49-F238E27FC236}">
                  <a16:creationId xmlns:a16="http://schemas.microsoft.com/office/drawing/2014/main" id="{414C2701-A791-4C57-ACF9-649A61D38F70}"/>
                </a:ext>
              </a:extLst>
            </p:cNvPr>
            <p:cNvSpPr/>
            <p:nvPr/>
          </p:nvSpPr>
          <p:spPr>
            <a:xfrm>
              <a:off x="1247221" y="3315999"/>
              <a:ext cx="112399" cy="10921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5" name="Ellipse 444">
              <a:extLst>
                <a:ext uri="{FF2B5EF4-FFF2-40B4-BE49-F238E27FC236}">
                  <a16:creationId xmlns:a16="http://schemas.microsoft.com/office/drawing/2014/main" id="{E000B108-64E5-44C7-94BD-6ADA2D7FFEC8}"/>
                </a:ext>
              </a:extLst>
            </p:cNvPr>
            <p:cNvSpPr/>
            <p:nvPr/>
          </p:nvSpPr>
          <p:spPr>
            <a:xfrm>
              <a:off x="1423395" y="3315721"/>
              <a:ext cx="112399" cy="10921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6" name="Ellipse 445">
              <a:extLst>
                <a:ext uri="{FF2B5EF4-FFF2-40B4-BE49-F238E27FC236}">
                  <a16:creationId xmlns:a16="http://schemas.microsoft.com/office/drawing/2014/main" id="{AA370D84-407E-42AC-9828-37A755A70D7C}"/>
                </a:ext>
              </a:extLst>
            </p:cNvPr>
            <p:cNvSpPr/>
            <p:nvPr/>
          </p:nvSpPr>
          <p:spPr>
            <a:xfrm>
              <a:off x="1059514" y="3490101"/>
              <a:ext cx="112399" cy="10921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7" name="Ellipse 446">
              <a:extLst>
                <a:ext uri="{FF2B5EF4-FFF2-40B4-BE49-F238E27FC236}">
                  <a16:creationId xmlns:a16="http://schemas.microsoft.com/office/drawing/2014/main" id="{B46FBF4D-4CD3-400C-87C5-CF42AF07B34D}"/>
                </a:ext>
              </a:extLst>
            </p:cNvPr>
            <p:cNvSpPr/>
            <p:nvPr/>
          </p:nvSpPr>
          <p:spPr>
            <a:xfrm>
              <a:off x="1052975" y="3660169"/>
              <a:ext cx="112399" cy="10921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6239047" y="3075254"/>
            <a:ext cx="496371" cy="614897"/>
            <a:chOff x="1588415" y="3151635"/>
            <a:chExt cx="496371" cy="614897"/>
          </a:xfrm>
        </p:grpSpPr>
        <p:sp>
          <p:nvSpPr>
            <p:cNvPr id="448" name="Ellipse 447">
              <a:extLst>
                <a:ext uri="{FF2B5EF4-FFF2-40B4-BE49-F238E27FC236}">
                  <a16:creationId xmlns:a16="http://schemas.microsoft.com/office/drawing/2014/main" id="{792E50AA-8389-4E07-ACC7-1D223BCA0C99}"/>
                </a:ext>
              </a:extLst>
            </p:cNvPr>
            <p:cNvSpPr/>
            <p:nvPr/>
          </p:nvSpPr>
          <p:spPr>
            <a:xfrm>
              <a:off x="1593536" y="3151635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9" name="Ellipse 448">
              <a:extLst>
                <a:ext uri="{FF2B5EF4-FFF2-40B4-BE49-F238E27FC236}">
                  <a16:creationId xmlns:a16="http://schemas.microsoft.com/office/drawing/2014/main" id="{C3F7AE3C-ACB7-4886-B256-F60CA71EB216}"/>
                </a:ext>
              </a:extLst>
            </p:cNvPr>
            <p:cNvSpPr/>
            <p:nvPr/>
          </p:nvSpPr>
          <p:spPr>
            <a:xfrm>
              <a:off x="1769710" y="3160469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0" name="Ellipse 449">
              <a:extLst>
                <a:ext uri="{FF2B5EF4-FFF2-40B4-BE49-F238E27FC236}">
                  <a16:creationId xmlns:a16="http://schemas.microsoft.com/office/drawing/2014/main" id="{70ACF756-B6D3-4EA6-85B2-3B3A31F7DDB8}"/>
                </a:ext>
              </a:extLst>
            </p:cNvPr>
            <p:cNvSpPr/>
            <p:nvPr/>
          </p:nvSpPr>
          <p:spPr>
            <a:xfrm>
              <a:off x="1949550" y="3157617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1" name="Ellipse 450">
              <a:extLst>
                <a:ext uri="{FF2B5EF4-FFF2-40B4-BE49-F238E27FC236}">
                  <a16:creationId xmlns:a16="http://schemas.microsoft.com/office/drawing/2014/main" id="{B9AD6153-ECB9-469B-B614-E32FBF022162}"/>
                </a:ext>
              </a:extLst>
            </p:cNvPr>
            <p:cNvSpPr/>
            <p:nvPr/>
          </p:nvSpPr>
          <p:spPr>
            <a:xfrm>
              <a:off x="1602023" y="3319278"/>
              <a:ext cx="112399" cy="10921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2" name="Ellipse 451">
              <a:extLst>
                <a:ext uri="{FF2B5EF4-FFF2-40B4-BE49-F238E27FC236}">
                  <a16:creationId xmlns:a16="http://schemas.microsoft.com/office/drawing/2014/main" id="{C332E749-E12D-4130-AB7B-1A948EB1FA58}"/>
                </a:ext>
              </a:extLst>
            </p:cNvPr>
            <p:cNvSpPr/>
            <p:nvPr/>
          </p:nvSpPr>
          <p:spPr>
            <a:xfrm>
              <a:off x="1781863" y="3316426"/>
              <a:ext cx="112399" cy="10921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3" name="Ellipse 452">
              <a:extLst>
                <a:ext uri="{FF2B5EF4-FFF2-40B4-BE49-F238E27FC236}">
                  <a16:creationId xmlns:a16="http://schemas.microsoft.com/office/drawing/2014/main" id="{42983807-762C-4562-9F74-DA7187599707}"/>
                </a:ext>
              </a:extLst>
            </p:cNvPr>
            <p:cNvSpPr/>
            <p:nvPr/>
          </p:nvSpPr>
          <p:spPr>
            <a:xfrm>
              <a:off x="1972387" y="3320568"/>
              <a:ext cx="112399" cy="10921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4" name="Ellipse 453">
              <a:extLst>
                <a:ext uri="{FF2B5EF4-FFF2-40B4-BE49-F238E27FC236}">
                  <a16:creationId xmlns:a16="http://schemas.microsoft.com/office/drawing/2014/main" id="{D54F7FBB-A653-4E1F-AECB-BC45E52BCFD7}"/>
                </a:ext>
              </a:extLst>
            </p:cNvPr>
            <p:cNvSpPr/>
            <p:nvPr/>
          </p:nvSpPr>
          <p:spPr>
            <a:xfrm>
              <a:off x="1594954" y="3487249"/>
              <a:ext cx="112399" cy="10921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5" name="Ellipse 454">
              <a:extLst>
                <a:ext uri="{FF2B5EF4-FFF2-40B4-BE49-F238E27FC236}">
                  <a16:creationId xmlns:a16="http://schemas.microsoft.com/office/drawing/2014/main" id="{E9D5AB48-B91E-423F-8CDA-FCCCD5DFB224}"/>
                </a:ext>
              </a:extLst>
            </p:cNvPr>
            <p:cNvSpPr/>
            <p:nvPr/>
          </p:nvSpPr>
          <p:spPr>
            <a:xfrm>
              <a:off x="1771128" y="3486971"/>
              <a:ext cx="112399" cy="10921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6" name="Ellipse 455">
              <a:extLst>
                <a:ext uri="{FF2B5EF4-FFF2-40B4-BE49-F238E27FC236}">
                  <a16:creationId xmlns:a16="http://schemas.microsoft.com/office/drawing/2014/main" id="{45AED442-377C-4108-9A72-8FB56FFB9258}"/>
                </a:ext>
              </a:extLst>
            </p:cNvPr>
            <p:cNvSpPr/>
            <p:nvPr/>
          </p:nvSpPr>
          <p:spPr>
            <a:xfrm>
              <a:off x="1588415" y="3657317"/>
              <a:ext cx="112399" cy="10921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7" name="Ellipse 456">
              <a:extLst>
                <a:ext uri="{FF2B5EF4-FFF2-40B4-BE49-F238E27FC236}">
                  <a16:creationId xmlns:a16="http://schemas.microsoft.com/office/drawing/2014/main" id="{93430690-9767-4EB0-B8E7-0D220B26DA97}"/>
                </a:ext>
              </a:extLst>
            </p:cNvPr>
            <p:cNvSpPr/>
            <p:nvPr/>
          </p:nvSpPr>
          <p:spPr>
            <a:xfrm>
              <a:off x="1764589" y="3657039"/>
              <a:ext cx="112399" cy="10921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" name="Gruppieren 7"/>
          <p:cNvGrpSpPr/>
          <p:nvPr/>
        </p:nvGrpSpPr>
        <p:grpSpPr>
          <a:xfrm>
            <a:off x="7405829" y="3041305"/>
            <a:ext cx="665476" cy="615909"/>
            <a:chOff x="1944843" y="3155192"/>
            <a:chExt cx="665476" cy="615909"/>
          </a:xfrm>
        </p:grpSpPr>
        <p:sp>
          <p:nvSpPr>
            <p:cNvPr id="458" name="Ellipse 457">
              <a:extLst>
                <a:ext uri="{FF2B5EF4-FFF2-40B4-BE49-F238E27FC236}">
                  <a16:creationId xmlns:a16="http://schemas.microsoft.com/office/drawing/2014/main" id="{0593A6B2-6EF4-456F-B224-384BECAA295F}"/>
                </a:ext>
              </a:extLst>
            </p:cNvPr>
            <p:cNvSpPr/>
            <p:nvPr/>
          </p:nvSpPr>
          <p:spPr>
            <a:xfrm>
              <a:off x="2305564" y="3155192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9" name="Ellipse 458">
              <a:extLst>
                <a:ext uri="{FF2B5EF4-FFF2-40B4-BE49-F238E27FC236}">
                  <a16:creationId xmlns:a16="http://schemas.microsoft.com/office/drawing/2014/main" id="{B9AD6153-ECB9-469B-B614-E32FBF022162}"/>
                </a:ext>
              </a:extLst>
            </p:cNvPr>
            <p:cNvSpPr/>
            <p:nvPr/>
          </p:nvSpPr>
          <p:spPr>
            <a:xfrm>
              <a:off x="2135423" y="3319278"/>
              <a:ext cx="112399" cy="10921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0" name="Ellipse 459">
              <a:extLst>
                <a:ext uri="{FF2B5EF4-FFF2-40B4-BE49-F238E27FC236}">
                  <a16:creationId xmlns:a16="http://schemas.microsoft.com/office/drawing/2014/main" id="{C332E749-E12D-4130-AB7B-1A948EB1FA58}"/>
                </a:ext>
              </a:extLst>
            </p:cNvPr>
            <p:cNvSpPr/>
            <p:nvPr/>
          </p:nvSpPr>
          <p:spPr>
            <a:xfrm>
              <a:off x="2315263" y="3316426"/>
              <a:ext cx="112399" cy="10921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1" name="Ellipse 460">
              <a:extLst>
                <a:ext uri="{FF2B5EF4-FFF2-40B4-BE49-F238E27FC236}">
                  <a16:creationId xmlns:a16="http://schemas.microsoft.com/office/drawing/2014/main" id="{D36B9031-D9F6-4CE0-9FA0-523F62661D3C}"/>
                </a:ext>
              </a:extLst>
            </p:cNvPr>
            <p:cNvSpPr/>
            <p:nvPr/>
          </p:nvSpPr>
          <p:spPr>
            <a:xfrm>
              <a:off x="1951382" y="3490101"/>
              <a:ext cx="112399" cy="10921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2" name="Ellipse 461">
              <a:extLst>
                <a:ext uri="{FF2B5EF4-FFF2-40B4-BE49-F238E27FC236}">
                  <a16:creationId xmlns:a16="http://schemas.microsoft.com/office/drawing/2014/main" id="{8CC38A85-2A28-417D-A82F-F7F882E0CB7F}"/>
                </a:ext>
              </a:extLst>
            </p:cNvPr>
            <p:cNvSpPr/>
            <p:nvPr/>
          </p:nvSpPr>
          <p:spPr>
            <a:xfrm>
              <a:off x="2127556" y="3490528"/>
              <a:ext cx="112399" cy="10921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3" name="Ellipse 462">
              <a:extLst>
                <a:ext uri="{FF2B5EF4-FFF2-40B4-BE49-F238E27FC236}">
                  <a16:creationId xmlns:a16="http://schemas.microsoft.com/office/drawing/2014/main" id="{99D01369-582F-42A2-9654-80DD2FC71119}"/>
                </a:ext>
              </a:extLst>
            </p:cNvPr>
            <p:cNvSpPr/>
            <p:nvPr/>
          </p:nvSpPr>
          <p:spPr>
            <a:xfrm>
              <a:off x="2307396" y="3487676"/>
              <a:ext cx="112399" cy="10921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4" name="Ellipse 463">
              <a:extLst>
                <a:ext uri="{FF2B5EF4-FFF2-40B4-BE49-F238E27FC236}">
                  <a16:creationId xmlns:a16="http://schemas.microsoft.com/office/drawing/2014/main" id="{E76A46CB-5648-45ED-884C-4EF183EC7D1C}"/>
                </a:ext>
              </a:extLst>
            </p:cNvPr>
            <p:cNvSpPr/>
            <p:nvPr/>
          </p:nvSpPr>
          <p:spPr>
            <a:xfrm>
              <a:off x="2497920" y="3491818"/>
              <a:ext cx="112399" cy="10921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5" name="Ellipse 464">
              <a:extLst>
                <a:ext uri="{FF2B5EF4-FFF2-40B4-BE49-F238E27FC236}">
                  <a16:creationId xmlns:a16="http://schemas.microsoft.com/office/drawing/2014/main" id="{4D640101-EB32-4AEF-A5A2-897268E9C411}"/>
                </a:ext>
              </a:extLst>
            </p:cNvPr>
            <p:cNvSpPr/>
            <p:nvPr/>
          </p:nvSpPr>
          <p:spPr>
            <a:xfrm>
              <a:off x="1944843" y="3660169"/>
              <a:ext cx="112399" cy="10921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6" name="Ellipse 465">
              <a:extLst>
                <a:ext uri="{FF2B5EF4-FFF2-40B4-BE49-F238E27FC236}">
                  <a16:creationId xmlns:a16="http://schemas.microsoft.com/office/drawing/2014/main" id="{03528D67-2643-4CD4-AA2F-F5FC6750F662}"/>
                </a:ext>
              </a:extLst>
            </p:cNvPr>
            <p:cNvSpPr/>
            <p:nvPr/>
          </p:nvSpPr>
          <p:spPr>
            <a:xfrm>
              <a:off x="2121017" y="3660596"/>
              <a:ext cx="112399" cy="10921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7" name="Ellipse 466">
              <a:extLst>
                <a:ext uri="{FF2B5EF4-FFF2-40B4-BE49-F238E27FC236}">
                  <a16:creationId xmlns:a16="http://schemas.microsoft.com/office/drawing/2014/main" id="{40030C96-C824-44DA-80DA-F4D9289332B1}"/>
                </a:ext>
              </a:extLst>
            </p:cNvPr>
            <p:cNvSpPr/>
            <p:nvPr/>
          </p:nvSpPr>
          <p:spPr>
            <a:xfrm>
              <a:off x="2300857" y="3657744"/>
              <a:ext cx="112399" cy="10921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8" name="Ellipse 467">
              <a:extLst>
                <a:ext uri="{FF2B5EF4-FFF2-40B4-BE49-F238E27FC236}">
                  <a16:creationId xmlns:a16="http://schemas.microsoft.com/office/drawing/2014/main" id="{206001BB-C16F-46FA-BEEA-9F277AB8801D}"/>
                </a:ext>
              </a:extLst>
            </p:cNvPr>
            <p:cNvSpPr/>
            <p:nvPr/>
          </p:nvSpPr>
          <p:spPr>
            <a:xfrm>
              <a:off x="2491381" y="3661886"/>
              <a:ext cx="112399" cy="10921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469" name="Gerade Verbindung mit Pfeil 468"/>
          <p:cNvCxnSpPr>
            <a:endCxn id="488" idx="7"/>
          </p:cNvCxnSpPr>
          <p:nvPr/>
        </p:nvCxnSpPr>
        <p:spPr>
          <a:xfrm flipH="1">
            <a:off x="1717544" y="3706254"/>
            <a:ext cx="1877923" cy="932403"/>
          </a:xfrm>
          <a:prstGeom prst="straightConnector1">
            <a:avLst/>
          </a:prstGeom>
          <a:ln w="6350">
            <a:solidFill>
              <a:srgbClr val="00206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0" name="Gerade Verbindung mit Pfeil 469"/>
          <p:cNvCxnSpPr>
            <a:endCxn id="474" idx="0"/>
          </p:cNvCxnSpPr>
          <p:nvPr/>
        </p:nvCxnSpPr>
        <p:spPr>
          <a:xfrm flipH="1">
            <a:off x="3655881" y="3671104"/>
            <a:ext cx="1386058" cy="948815"/>
          </a:xfrm>
          <a:prstGeom prst="straightConnector1">
            <a:avLst/>
          </a:prstGeom>
          <a:ln w="6350">
            <a:solidFill>
              <a:srgbClr val="00206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1" name="Gerade Verbindung mit Pfeil 470"/>
          <p:cNvCxnSpPr>
            <a:endCxn id="404" idx="0"/>
          </p:cNvCxnSpPr>
          <p:nvPr/>
        </p:nvCxnSpPr>
        <p:spPr>
          <a:xfrm flipH="1">
            <a:off x="5814876" y="3743824"/>
            <a:ext cx="568032" cy="862609"/>
          </a:xfrm>
          <a:prstGeom prst="straightConnector1">
            <a:avLst/>
          </a:prstGeom>
          <a:ln w="6350">
            <a:solidFill>
              <a:srgbClr val="00206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2" name="Gerade Verbindung mit Pfeil 471"/>
          <p:cNvCxnSpPr>
            <a:endCxn id="391" idx="0"/>
          </p:cNvCxnSpPr>
          <p:nvPr/>
        </p:nvCxnSpPr>
        <p:spPr>
          <a:xfrm flipH="1">
            <a:off x="7721669" y="3695632"/>
            <a:ext cx="17479" cy="925341"/>
          </a:xfrm>
          <a:prstGeom prst="straightConnector1">
            <a:avLst/>
          </a:prstGeom>
          <a:ln w="6350">
            <a:solidFill>
              <a:srgbClr val="00206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73" name="Gruppieren 472"/>
          <p:cNvGrpSpPr/>
          <p:nvPr/>
        </p:nvGrpSpPr>
        <p:grpSpPr>
          <a:xfrm>
            <a:off x="2855976" y="4619919"/>
            <a:ext cx="1593971" cy="1076400"/>
            <a:chOff x="3324772" y="4531567"/>
            <a:chExt cx="2457048" cy="1610661"/>
          </a:xfrm>
        </p:grpSpPr>
        <p:sp>
          <p:nvSpPr>
            <p:cNvPr id="474" name="Ellipse 473">
              <a:extLst>
                <a:ext uri="{FF2B5EF4-FFF2-40B4-BE49-F238E27FC236}">
                  <a16:creationId xmlns:a16="http://schemas.microsoft.com/office/drawing/2014/main" id="{E5DB6E7C-0994-4528-A57D-65AB44036EE7}"/>
                </a:ext>
              </a:extLst>
            </p:cNvPr>
            <p:cNvSpPr/>
            <p:nvPr/>
          </p:nvSpPr>
          <p:spPr>
            <a:xfrm>
              <a:off x="4353696" y="453156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75" name="Gerade Verbindung mit Pfeil 474">
              <a:extLst>
                <a:ext uri="{FF2B5EF4-FFF2-40B4-BE49-F238E27FC236}">
                  <a16:creationId xmlns:a16="http://schemas.microsoft.com/office/drawing/2014/main" id="{153BA2A1-60A0-42B2-AB6A-BD8778B24235}"/>
                </a:ext>
              </a:extLst>
            </p:cNvPr>
            <p:cNvCxnSpPr>
              <a:cxnSpLocks/>
              <a:stCxn id="474" idx="4"/>
              <a:endCxn id="478" idx="0"/>
            </p:cNvCxnSpPr>
            <p:nvPr/>
          </p:nvCxnSpPr>
          <p:spPr>
            <a:xfrm flipH="1">
              <a:off x="4211822" y="4949725"/>
              <a:ext cx="345975" cy="12717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" name="Gerade Verbindung mit Pfeil 475">
              <a:extLst>
                <a:ext uri="{FF2B5EF4-FFF2-40B4-BE49-F238E27FC236}">
                  <a16:creationId xmlns:a16="http://schemas.microsoft.com/office/drawing/2014/main" id="{B3D12DD7-4536-444A-A80A-BA1E790EAA09}"/>
                </a:ext>
              </a:extLst>
            </p:cNvPr>
            <p:cNvCxnSpPr>
              <a:cxnSpLocks/>
              <a:stCxn id="474" idx="4"/>
              <a:endCxn id="477" idx="0"/>
            </p:cNvCxnSpPr>
            <p:nvPr/>
          </p:nvCxnSpPr>
          <p:spPr>
            <a:xfrm>
              <a:off x="4557797" y="4949725"/>
              <a:ext cx="336973" cy="12717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7" name="Ellipse 476">
              <a:extLst>
                <a:ext uri="{FF2B5EF4-FFF2-40B4-BE49-F238E27FC236}">
                  <a16:creationId xmlns:a16="http://schemas.microsoft.com/office/drawing/2014/main" id="{3F43F06F-6D21-423E-8EDE-A4832E7EB4EF}"/>
                </a:ext>
              </a:extLst>
            </p:cNvPr>
            <p:cNvSpPr/>
            <p:nvPr/>
          </p:nvSpPr>
          <p:spPr>
            <a:xfrm>
              <a:off x="4690670" y="5076901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8" name="Ellipse 477">
              <a:extLst>
                <a:ext uri="{FF2B5EF4-FFF2-40B4-BE49-F238E27FC236}">
                  <a16:creationId xmlns:a16="http://schemas.microsoft.com/office/drawing/2014/main" id="{7137D21F-2D72-4A6C-96B4-5F1F9EDE3443}"/>
                </a:ext>
              </a:extLst>
            </p:cNvPr>
            <p:cNvSpPr/>
            <p:nvPr/>
          </p:nvSpPr>
          <p:spPr>
            <a:xfrm>
              <a:off x="4007721" y="5076901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9" name="Ellipse 478">
              <a:extLst>
                <a:ext uri="{FF2B5EF4-FFF2-40B4-BE49-F238E27FC236}">
                  <a16:creationId xmlns:a16="http://schemas.microsoft.com/office/drawing/2014/main" id="{1CE430F1-B350-4645-8E48-444966A9FAF9}"/>
                </a:ext>
              </a:extLst>
            </p:cNvPr>
            <p:cNvSpPr/>
            <p:nvPr/>
          </p:nvSpPr>
          <p:spPr>
            <a:xfrm>
              <a:off x="5373619" y="5724070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0" name="Ellipse 479">
              <a:extLst>
                <a:ext uri="{FF2B5EF4-FFF2-40B4-BE49-F238E27FC236}">
                  <a16:creationId xmlns:a16="http://schemas.microsoft.com/office/drawing/2014/main" id="{A55E1942-1617-4BF2-8079-EEA447ED3564}"/>
                </a:ext>
              </a:extLst>
            </p:cNvPr>
            <p:cNvSpPr/>
            <p:nvPr/>
          </p:nvSpPr>
          <p:spPr>
            <a:xfrm>
              <a:off x="4690670" y="5724070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1" name="Ellipse 480">
              <a:extLst>
                <a:ext uri="{FF2B5EF4-FFF2-40B4-BE49-F238E27FC236}">
                  <a16:creationId xmlns:a16="http://schemas.microsoft.com/office/drawing/2014/main" id="{24D8A731-5954-4D87-8B9B-DE0A2E151C06}"/>
                </a:ext>
              </a:extLst>
            </p:cNvPr>
            <p:cNvSpPr/>
            <p:nvPr/>
          </p:nvSpPr>
          <p:spPr>
            <a:xfrm>
              <a:off x="4007721" y="572040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2" name="Ellipse 481">
              <a:extLst>
                <a:ext uri="{FF2B5EF4-FFF2-40B4-BE49-F238E27FC236}">
                  <a16:creationId xmlns:a16="http://schemas.microsoft.com/office/drawing/2014/main" id="{25B39234-2A31-4B92-9EC8-B073F0F6819D}"/>
                </a:ext>
              </a:extLst>
            </p:cNvPr>
            <p:cNvSpPr/>
            <p:nvPr/>
          </p:nvSpPr>
          <p:spPr>
            <a:xfrm>
              <a:off x="3324772" y="572040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83" name="Gerade Verbindung mit Pfeil 482">
              <a:extLst>
                <a:ext uri="{FF2B5EF4-FFF2-40B4-BE49-F238E27FC236}">
                  <a16:creationId xmlns:a16="http://schemas.microsoft.com/office/drawing/2014/main" id="{7E8B684B-6E53-45BC-A0D1-89F951F14140}"/>
                </a:ext>
              </a:extLst>
            </p:cNvPr>
            <p:cNvCxnSpPr>
              <a:cxnSpLocks/>
              <a:stCxn id="477" idx="4"/>
              <a:endCxn id="479" idx="1"/>
            </p:cNvCxnSpPr>
            <p:nvPr/>
          </p:nvCxnSpPr>
          <p:spPr>
            <a:xfrm>
              <a:off x="4894770" y="5495059"/>
              <a:ext cx="538628" cy="290249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Gerade Verbindung mit Pfeil 483">
              <a:extLst>
                <a:ext uri="{FF2B5EF4-FFF2-40B4-BE49-F238E27FC236}">
                  <a16:creationId xmlns:a16="http://schemas.microsoft.com/office/drawing/2014/main" id="{36A57ECE-60B2-4625-8501-F5B1D26FA4CF}"/>
                </a:ext>
              </a:extLst>
            </p:cNvPr>
            <p:cNvCxnSpPr>
              <a:cxnSpLocks/>
              <a:stCxn id="477" idx="4"/>
              <a:endCxn id="480" idx="0"/>
            </p:cNvCxnSpPr>
            <p:nvPr/>
          </p:nvCxnSpPr>
          <p:spPr>
            <a:xfrm>
              <a:off x="4894770" y="5495059"/>
              <a:ext cx="0" cy="229011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Gerade Verbindung mit Pfeil 484">
              <a:extLst>
                <a:ext uri="{FF2B5EF4-FFF2-40B4-BE49-F238E27FC236}">
                  <a16:creationId xmlns:a16="http://schemas.microsoft.com/office/drawing/2014/main" id="{EB9DA8CC-D799-4CD1-B5BC-6EAD561520A3}"/>
                </a:ext>
              </a:extLst>
            </p:cNvPr>
            <p:cNvCxnSpPr>
              <a:cxnSpLocks/>
              <a:stCxn id="478" idx="4"/>
              <a:endCxn id="481" idx="0"/>
            </p:cNvCxnSpPr>
            <p:nvPr/>
          </p:nvCxnSpPr>
          <p:spPr>
            <a:xfrm>
              <a:off x="4211822" y="5495059"/>
              <a:ext cx="0" cy="22534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" name="Gerade Verbindung mit Pfeil 485">
              <a:extLst>
                <a:ext uri="{FF2B5EF4-FFF2-40B4-BE49-F238E27FC236}">
                  <a16:creationId xmlns:a16="http://schemas.microsoft.com/office/drawing/2014/main" id="{8575466D-77FC-4B00-A769-82C42DD3503E}"/>
                </a:ext>
              </a:extLst>
            </p:cNvPr>
            <p:cNvCxnSpPr>
              <a:cxnSpLocks/>
              <a:stCxn id="478" idx="4"/>
              <a:endCxn id="482" idx="7"/>
            </p:cNvCxnSpPr>
            <p:nvPr/>
          </p:nvCxnSpPr>
          <p:spPr>
            <a:xfrm flipH="1">
              <a:off x="3673194" y="5495059"/>
              <a:ext cx="538628" cy="286585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7" name="Gruppieren 486"/>
          <p:cNvGrpSpPr/>
          <p:nvPr/>
        </p:nvGrpSpPr>
        <p:grpSpPr>
          <a:xfrm>
            <a:off x="824013" y="4597732"/>
            <a:ext cx="1593971" cy="1076400"/>
            <a:chOff x="3324772" y="4531567"/>
            <a:chExt cx="2457048" cy="1610661"/>
          </a:xfrm>
        </p:grpSpPr>
        <p:sp>
          <p:nvSpPr>
            <p:cNvPr id="488" name="Ellipse 487">
              <a:extLst>
                <a:ext uri="{FF2B5EF4-FFF2-40B4-BE49-F238E27FC236}">
                  <a16:creationId xmlns:a16="http://schemas.microsoft.com/office/drawing/2014/main" id="{E5DB6E7C-0994-4528-A57D-65AB44036EE7}"/>
                </a:ext>
              </a:extLst>
            </p:cNvPr>
            <p:cNvSpPr/>
            <p:nvPr/>
          </p:nvSpPr>
          <p:spPr>
            <a:xfrm>
              <a:off x="4353696" y="453156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89" name="Gerade Verbindung mit Pfeil 488">
              <a:extLst>
                <a:ext uri="{FF2B5EF4-FFF2-40B4-BE49-F238E27FC236}">
                  <a16:creationId xmlns:a16="http://schemas.microsoft.com/office/drawing/2014/main" id="{153BA2A1-60A0-42B2-AB6A-BD8778B24235}"/>
                </a:ext>
              </a:extLst>
            </p:cNvPr>
            <p:cNvCxnSpPr>
              <a:cxnSpLocks/>
              <a:stCxn id="488" idx="4"/>
              <a:endCxn id="492" idx="0"/>
            </p:cNvCxnSpPr>
            <p:nvPr/>
          </p:nvCxnSpPr>
          <p:spPr>
            <a:xfrm flipH="1">
              <a:off x="4211822" y="4949725"/>
              <a:ext cx="345975" cy="12717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" name="Gerade Verbindung mit Pfeil 489">
              <a:extLst>
                <a:ext uri="{FF2B5EF4-FFF2-40B4-BE49-F238E27FC236}">
                  <a16:creationId xmlns:a16="http://schemas.microsoft.com/office/drawing/2014/main" id="{B3D12DD7-4536-444A-A80A-BA1E790EAA09}"/>
                </a:ext>
              </a:extLst>
            </p:cNvPr>
            <p:cNvCxnSpPr>
              <a:cxnSpLocks/>
              <a:stCxn id="488" idx="4"/>
              <a:endCxn id="491" idx="0"/>
            </p:cNvCxnSpPr>
            <p:nvPr/>
          </p:nvCxnSpPr>
          <p:spPr>
            <a:xfrm>
              <a:off x="4557797" y="4949725"/>
              <a:ext cx="336973" cy="12717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1" name="Ellipse 490">
              <a:extLst>
                <a:ext uri="{FF2B5EF4-FFF2-40B4-BE49-F238E27FC236}">
                  <a16:creationId xmlns:a16="http://schemas.microsoft.com/office/drawing/2014/main" id="{3F43F06F-6D21-423E-8EDE-A4832E7EB4EF}"/>
                </a:ext>
              </a:extLst>
            </p:cNvPr>
            <p:cNvSpPr/>
            <p:nvPr/>
          </p:nvSpPr>
          <p:spPr>
            <a:xfrm>
              <a:off x="4690670" y="5076901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2" name="Ellipse 491">
              <a:extLst>
                <a:ext uri="{FF2B5EF4-FFF2-40B4-BE49-F238E27FC236}">
                  <a16:creationId xmlns:a16="http://schemas.microsoft.com/office/drawing/2014/main" id="{7137D21F-2D72-4A6C-96B4-5F1F9EDE3443}"/>
                </a:ext>
              </a:extLst>
            </p:cNvPr>
            <p:cNvSpPr/>
            <p:nvPr/>
          </p:nvSpPr>
          <p:spPr>
            <a:xfrm>
              <a:off x="4007721" y="5076901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3" name="Ellipse 492">
              <a:extLst>
                <a:ext uri="{FF2B5EF4-FFF2-40B4-BE49-F238E27FC236}">
                  <a16:creationId xmlns:a16="http://schemas.microsoft.com/office/drawing/2014/main" id="{1CE430F1-B350-4645-8E48-444966A9FAF9}"/>
                </a:ext>
              </a:extLst>
            </p:cNvPr>
            <p:cNvSpPr/>
            <p:nvPr/>
          </p:nvSpPr>
          <p:spPr>
            <a:xfrm>
              <a:off x="5373619" y="5724070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4" name="Ellipse 493">
              <a:extLst>
                <a:ext uri="{FF2B5EF4-FFF2-40B4-BE49-F238E27FC236}">
                  <a16:creationId xmlns:a16="http://schemas.microsoft.com/office/drawing/2014/main" id="{A55E1942-1617-4BF2-8079-EEA447ED3564}"/>
                </a:ext>
              </a:extLst>
            </p:cNvPr>
            <p:cNvSpPr/>
            <p:nvPr/>
          </p:nvSpPr>
          <p:spPr>
            <a:xfrm>
              <a:off x="4690670" y="5724070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5" name="Ellipse 494">
              <a:extLst>
                <a:ext uri="{FF2B5EF4-FFF2-40B4-BE49-F238E27FC236}">
                  <a16:creationId xmlns:a16="http://schemas.microsoft.com/office/drawing/2014/main" id="{24D8A731-5954-4D87-8B9B-DE0A2E151C06}"/>
                </a:ext>
              </a:extLst>
            </p:cNvPr>
            <p:cNvSpPr/>
            <p:nvPr/>
          </p:nvSpPr>
          <p:spPr>
            <a:xfrm>
              <a:off x="4007721" y="572040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6" name="Ellipse 495">
              <a:extLst>
                <a:ext uri="{FF2B5EF4-FFF2-40B4-BE49-F238E27FC236}">
                  <a16:creationId xmlns:a16="http://schemas.microsoft.com/office/drawing/2014/main" id="{25B39234-2A31-4B92-9EC8-B073F0F6819D}"/>
                </a:ext>
              </a:extLst>
            </p:cNvPr>
            <p:cNvSpPr/>
            <p:nvPr/>
          </p:nvSpPr>
          <p:spPr>
            <a:xfrm>
              <a:off x="3324772" y="5720407"/>
              <a:ext cx="408201" cy="41815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97" name="Gerade Verbindung mit Pfeil 496">
              <a:extLst>
                <a:ext uri="{FF2B5EF4-FFF2-40B4-BE49-F238E27FC236}">
                  <a16:creationId xmlns:a16="http://schemas.microsoft.com/office/drawing/2014/main" id="{7E8B684B-6E53-45BC-A0D1-89F951F14140}"/>
                </a:ext>
              </a:extLst>
            </p:cNvPr>
            <p:cNvCxnSpPr>
              <a:cxnSpLocks/>
              <a:stCxn id="491" idx="4"/>
              <a:endCxn id="493" idx="1"/>
            </p:cNvCxnSpPr>
            <p:nvPr/>
          </p:nvCxnSpPr>
          <p:spPr>
            <a:xfrm>
              <a:off x="4894770" y="5495059"/>
              <a:ext cx="538628" cy="290249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" name="Gerade Verbindung mit Pfeil 497">
              <a:extLst>
                <a:ext uri="{FF2B5EF4-FFF2-40B4-BE49-F238E27FC236}">
                  <a16:creationId xmlns:a16="http://schemas.microsoft.com/office/drawing/2014/main" id="{36A57ECE-60B2-4625-8501-F5B1D26FA4CF}"/>
                </a:ext>
              </a:extLst>
            </p:cNvPr>
            <p:cNvCxnSpPr>
              <a:cxnSpLocks/>
              <a:stCxn id="491" idx="4"/>
              <a:endCxn id="494" idx="0"/>
            </p:cNvCxnSpPr>
            <p:nvPr/>
          </p:nvCxnSpPr>
          <p:spPr>
            <a:xfrm>
              <a:off x="4894770" y="5495059"/>
              <a:ext cx="0" cy="229011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Gerade Verbindung mit Pfeil 498">
              <a:extLst>
                <a:ext uri="{FF2B5EF4-FFF2-40B4-BE49-F238E27FC236}">
                  <a16:creationId xmlns:a16="http://schemas.microsoft.com/office/drawing/2014/main" id="{EB9DA8CC-D799-4CD1-B5BC-6EAD561520A3}"/>
                </a:ext>
              </a:extLst>
            </p:cNvPr>
            <p:cNvCxnSpPr>
              <a:cxnSpLocks/>
              <a:stCxn id="492" idx="4"/>
              <a:endCxn id="495" idx="0"/>
            </p:cNvCxnSpPr>
            <p:nvPr/>
          </p:nvCxnSpPr>
          <p:spPr>
            <a:xfrm>
              <a:off x="4211822" y="5495059"/>
              <a:ext cx="0" cy="225347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" name="Gerade Verbindung mit Pfeil 499">
              <a:extLst>
                <a:ext uri="{FF2B5EF4-FFF2-40B4-BE49-F238E27FC236}">
                  <a16:creationId xmlns:a16="http://schemas.microsoft.com/office/drawing/2014/main" id="{8575466D-77FC-4B00-A769-82C42DD3503E}"/>
                </a:ext>
              </a:extLst>
            </p:cNvPr>
            <p:cNvCxnSpPr>
              <a:cxnSpLocks/>
              <a:stCxn id="492" idx="4"/>
              <a:endCxn id="496" idx="7"/>
            </p:cNvCxnSpPr>
            <p:nvPr/>
          </p:nvCxnSpPr>
          <p:spPr>
            <a:xfrm flipH="1">
              <a:off x="3673194" y="5495059"/>
              <a:ext cx="538628" cy="286585"/>
            </a:xfrm>
            <a:prstGeom prst="straightConnector1">
              <a:avLst/>
            </a:prstGeom>
            <a:ln w="6350">
              <a:solidFill>
                <a:schemeClr val="tx2"/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Geschweifte Klammer rechts 17"/>
          <p:cNvSpPr/>
          <p:nvPr/>
        </p:nvSpPr>
        <p:spPr>
          <a:xfrm rot="5400000">
            <a:off x="4541411" y="1825914"/>
            <a:ext cx="352628" cy="8120887"/>
          </a:xfrm>
          <a:prstGeom prst="rightBrace">
            <a:avLst/>
          </a:prstGeom>
          <a:ln w="6350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1" name="Textfeld 500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3853206" y="6097987"/>
            <a:ext cx="1906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Korrelation = 0</a:t>
            </a:r>
          </a:p>
        </p:txBody>
      </p:sp>
    </p:spTree>
    <p:extLst>
      <p:ext uri="{BB962C8B-B14F-4D97-AF65-F5344CB8AC3E}">
        <p14:creationId xmlns:p14="http://schemas.microsoft.com/office/powerpoint/2010/main" val="179473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0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81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82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83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16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 smtClean="0"/>
              <a:t>Was ist Random </a:t>
            </a:r>
            <a:r>
              <a:rPr lang="de-DE" dirty="0" err="1" smtClean="0"/>
              <a:t>Forest</a:t>
            </a:r>
            <a:endParaRPr lang="de-DE" dirty="0"/>
          </a:p>
        </p:txBody>
      </p:sp>
      <p:sp>
        <p:nvSpPr>
          <p:cNvPr id="197" name="Textfeld 196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2242442" y="1273568"/>
            <a:ext cx="5079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smtClean="0">
                <a:latin typeface="Arial" panose="020B0604020202020204" pitchFamily="34" charset="0"/>
                <a:cs typeface="Arial" panose="020B0604020202020204" pitchFamily="34" charset="0"/>
              </a:rPr>
              <a:t>Zufälligkeit in Testdaten (</a:t>
            </a:r>
            <a:r>
              <a:rPr lang="de-DE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Bagging</a:t>
            </a:r>
            <a:r>
              <a:rPr lang="de-DE" b="1" dirty="0" smtClean="0">
                <a:latin typeface="Arial" panose="020B0604020202020204" pitchFamily="34" charset="0"/>
                <a:cs typeface="Arial" panose="020B0604020202020204" pitchFamily="34" charset="0"/>
              </a:rPr>
              <a:t> Technik)</a:t>
            </a: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77" y="1842270"/>
            <a:ext cx="6572250" cy="4267200"/>
          </a:xfrm>
          <a:prstGeom prst="rect">
            <a:avLst/>
          </a:prstGeom>
        </p:spPr>
      </p:pic>
      <p:sp>
        <p:nvSpPr>
          <p:cNvPr id="166" name="Textfeld 165">
            <a:extLst>
              <a:ext uri="{FF2B5EF4-FFF2-40B4-BE49-F238E27FC236}">
                <a16:creationId xmlns:a16="http://schemas.microsoft.com/office/drawing/2014/main" id="{557E4B59-7970-431F-86E5-D8968BBDF176}"/>
              </a:ext>
            </a:extLst>
          </p:cNvPr>
          <p:cNvSpPr txBox="1"/>
          <p:nvPr/>
        </p:nvSpPr>
        <p:spPr>
          <a:xfrm>
            <a:off x="386773" y="6395604"/>
            <a:ext cx="614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Criminisi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A.,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Shotton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J., &amp;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Konukoglu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E.: Decision forests: A unified framework for classification, regression, density estimation, manifold learning and semi-supervised learning, S.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40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2012.</a:t>
            </a:r>
            <a:endParaRPr lang="de-DE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Textfeld 166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6798627" y="1984070"/>
            <a:ext cx="24722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Ohne Zufälligkeit</a:t>
            </a:r>
          </a:p>
          <a:p>
            <a:pPr marL="342900" indent="-342900">
              <a:buAutoNum type="alphaLcParenBoth"/>
            </a:pP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Mit 50% der Zufälligkeit bei jedem Baum</a:t>
            </a:r>
          </a:p>
          <a:p>
            <a:pPr marL="342900" indent="-342900">
              <a:buAutoNum type="alphaLcParenBoth"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lphaLcParenBoth"/>
            </a:pP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D = 2</a:t>
            </a:r>
          </a:p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T = 400</a:t>
            </a:r>
          </a:p>
        </p:txBody>
      </p:sp>
    </p:spTree>
    <p:extLst>
      <p:ext uri="{BB962C8B-B14F-4D97-AF65-F5344CB8AC3E}">
        <p14:creationId xmlns:p14="http://schemas.microsoft.com/office/powerpoint/2010/main" val="95865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0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81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82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83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17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 smtClean="0"/>
              <a:t>Was ist Random </a:t>
            </a:r>
            <a:r>
              <a:rPr lang="de-DE" dirty="0" err="1" smtClean="0"/>
              <a:t>Forest</a:t>
            </a:r>
            <a:endParaRPr lang="de-DE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419100" y="1471120"/>
            <a:ext cx="8432800" cy="4471958"/>
            <a:chOff x="419100" y="1351678"/>
            <a:chExt cx="8432800" cy="4471958"/>
          </a:xfrm>
        </p:grpSpPr>
        <p:sp>
          <p:nvSpPr>
            <p:cNvPr id="163" name="Textfeld 162">
              <a:extLst>
                <a:ext uri="{FF2B5EF4-FFF2-40B4-BE49-F238E27FC236}">
                  <a16:creationId xmlns:a16="http://schemas.microsoft.com/office/drawing/2014/main" id="{9E258AE7-EE1E-4D53-8F19-C2363B026A4F}"/>
                </a:ext>
              </a:extLst>
            </p:cNvPr>
            <p:cNvSpPr txBox="1"/>
            <p:nvPr/>
          </p:nvSpPr>
          <p:spPr>
            <a:xfrm>
              <a:off x="419100" y="1351678"/>
              <a:ext cx="36748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Random </a:t>
              </a:r>
              <a:r>
                <a:rPr lang="de-DE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Forest</a:t>
              </a:r>
              <a:r>
                <a:rPr lang="de-DE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Pseudocode:</a:t>
              </a:r>
            </a:p>
          </p:txBody>
        </p:sp>
        <p:sp>
          <p:nvSpPr>
            <p:cNvPr id="164" name="Textfeld 163">
              <a:extLst>
                <a:ext uri="{FF2B5EF4-FFF2-40B4-BE49-F238E27FC236}">
                  <a16:creationId xmlns:a16="http://schemas.microsoft.com/office/drawing/2014/main" id="{9E258AE7-EE1E-4D53-8F19-C2363B026A4F}"/>
                </a:ext>
              </a:extLst>
            </p:cNvPr>
            <p:cNvSpPr txBox="1"/>
            <p:nvPr/>
          </p:nvSpPr>
          <p:spPr>
            <a:xfrm>
              <a:off x="419100" y="1727520"/>
              <a:ext cx="8432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1. Zufällig </a:t>
              </a:r>
              <a:r>
                <a:rPr lang="de-DE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d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Attributen/Eigenschaften der Daten von </a:t>
              </a:r>
              <a:r>
                <a:rPr lang="de-DE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 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Attributen/Eigenschaften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auszuwählen (mit der Bedingung, dass </a:t>
              </a:r>
              <a:r>
                <a:rPr lang="de-DE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d &lt;&lt; m 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gilt).</a:t>
              </a:r>
            </a:p>
          </p:txBody>
        </p:sp>
        <p:sp>
          <p:nvSpPr>
            <p:cNvPr id="165" name="Textfeld 164">
              <a:extLst>
                <a:ext uri="{FF2B5EF4-FFF2-40B4-BE49-F238E27FC236}">
                  <a16:creationId xmlns:a16="http://schemas.microsoft.com/office/drawing/2014/main" id="{9E258AE7-EE1E-4D53-8F19-C2363B026A4F}"/>
                </a:ext>
              </a:extLst>
            </p:cNvPr>
            <p:cNvSpPr txBox="1"/>
            <p:nvPr/>
          </p:nvSpPr>
          <p:spPr>
            <a:xfrm>
              <a:off x="419100" y="2398202"/>
              <a:ext cx="84328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. Aus den zufällig ausgewählten </a:t>
              </a:r>
              <a:r>
                <a:rPr lang="de-DE" i="1" dirty="0">
                  <a:latin typeface="Arial" panose="020B0604020202020204" pitchFamily="34" charset="0"/>
                  <a:cs typeface="Arial" panose="020B0604020202020204" pitchFamily="34" charset="0"/>
                </a:rPr>
                <a:t>k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 Attributen/Eigenschaften 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wird die </a:t>
              </a:r>
              <a:r>
                <a:rPr lang="de-DE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root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-Knote ausgewählt.</a:t>
              </a:r>
            </a:p>
            <a:p>
              <a:pPr algn="just"/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			Hier existieren verschiedene Vorgehensweise, z.B.:</a:t>
              </a:r>
            </a:p>
            <a:p>
              <a:pPr algn="just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	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		- zufälliger Auswahl der </a:t>
              </a:r>
              <a:r>
                <a:rPr lang="de-DE" dirty="0" err="1">
                  <a:latin typeface="Arial" panose="020B0604020202020204" pitchFamily="34" charset="0"/>
                  <a:cs typeface="Arial" panose="020B0604020202020204" pitchFamily="34" charset="0"/>
                </a:rPr>
                <a:t>root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-Knote 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mit der weiteren Bestimmung 				   von besseren </a:t>
              </a:r>
              <a:r>
                <a:rPr lang="de-DE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root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-Knoten zwischen Bäumen;</a:t>
              </a:r>
            </a:p>
            <a:p>
              <a:pPr algn="just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	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		- aufgrund des Informationsnutzen (</a:t>
              </a:r>
              <a:r>
                <a:rPr lang="de-DE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Entropy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).</a:t>
              </a:r>
            </a:p>
          </p:txBody>
        </p:sp>
        <p:sp>
          <p:nvSpPr>
            <p:cNvPr id="166" name="Textfeld 165">
              <a:extLst>
                <a:ext uri="{FF2B5EF4-FFF2-40B4-BE49-F238E27FC236}">
                  <a16:creationId xmlns:a16="http://schemas.microsoft.com/office/drawing/2014/main" id="{9E258AE7-EE1E-4D53-8F19-C2363B026A4F}"/>
                </a:ext>
              </a:extLst>
            </p:cNvPr>
            <p:cNvSpPr txBox="1"/>
            <p:nvPr/>
          </p:nvSpPr>
          <p:spPr>
            <a:xfrm>
              <a:off x="419100" y="4138455"/>
              <a:ext cx="843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. Aufspalten der Knote (siehe Punkt 2).</a:t>
              </a:r>
            </a:p>
          </p:txBody>
        </p:sp>
        <p:sp>
          <p:nvSpPr>
            <p:cNvPr id="167" name="Textfeld 166">
              <a:extLst>
                <a:ext uri="{FF2B5EF4-FFF2-40B4-BE49-F238E27FC236}">
                  <a16:creationId xmlns:a16="http://schemas.microsoft.com/office/drawing/2014/main" id="{9E258AE7-EE1E-4D53-8F19-C2363B026A4F}"/>
                </a:ext>
              </a:extLst>
            </p:cNvPr>
            <p:cNvSpPr txBox="1"/>
            <p:nvPr/>
          </p:nvSpPr>
          <p:spPr>
            <a:xfrm>
              <a:off x="419100" y="4519774"/>
              <a:ext cx="8432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4. Die Punkten 1-3 werden so lange wiederholt bis die bestimmte </a:t>
              </a:r>
              <a:r>
                <a:rPr lang="de-DE" i="1" dirty="0">
                  <a:latin typeface="Arial" panose="020B0604020202020204" pitchFamily="34" charset="0"/>
                  <a:cs typeface="Arial" panose="020B0604020202020204" pitchFamily="34" charset="0"/>
                </a:rPr>
                <a:t>L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Anzahl der Knoten 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geschafft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wird.</a:t>
              </a:r>
            </a:p>
          </p:txBody>
        </p:sp>
        <p:sp>
          <p:nvSpPr>
            <p:cNvPr id="168" name="Textfeld 167">
              <a:extLst>
                <a:ext uri="{FF2B5EF4-FFF2-40B4-BE49-F238E27FC236}">
                  <a16:creationId xmlns:a16="http://schemas.microsoft.com/office/drawing/2014/main" id="{9E258AE7-EE1E-4D53-8F19-C2363B026A4F}"/>
                </a:ext>
              </a:extLst>
            </p:cNvPr>
            <p:cNvSpPr txBox="1"/>
            <p:nvPr/>
          </p:nvSpPr>
          <p:spPr>
            <a:xfrm>
              <a:off x="419100" y="5177305"/>
              <a:ext cx="8432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. 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Die Punkten 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1-4 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werden so lange wiederholt bis die bestimmte </a:t>
              </a:r>
              <a:r>
                <a:rPr lang="de-DE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T 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Anzahl der </a:t>
              </a:r>
              <a:r>
                <a:rPr lang="de-DE" dirty="0" smtClean="0">
                  <a:latin typeface="Arial" panose="020B0604020202020204" pitchFamily="34" charset="0"/>
                  <a:cs typeface="Arial" panose="020B0604020202020204" pitchFamily="34" charset="0"/>
                </a:rPr>
                <a:t>Bäumen geschafft </a:t>
              </a:r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wird.</a:t>
              </a:r>
            </a:p>
          </p:txBody>
        </p:sp>
      </p:grpSp>
      <p:cxnSp>
        <p:nvCxnSpPr>
          <p:cNvPr id="9" name="Gerade Verbindung mit Pfeil 8"/>
          <p:cNvCxnSpPr>
            <a:stCxn id="173" idx="2"/>
            <a:endCxn id="164" idx="0"/>
          </p:cNvCxnSpPr>
          <p:nvPr/>
        </p:nvCxnSpPr>
        <p:spPr>
          <a:xfrm flipH="1">
            <a:off x="4635500" y="1740766"/>
            <a:ext cx="2410862" cy="106196"/>
          </a:xfrm>
          <a:prstGeom prst="straightConnector1">
            <a:avLst/>
          </a:prstGeom>
          <a:ln w="6350"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3" name="Textfeld 172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5203307" y="1094435"/>
            <a:ext cx="36861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Zusätzlicher Vorteil</a:t>
            </a:r>
            <a:br>
              <a:rPr lang="de-D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(Big Data + Kreuzvalidierung)</a:t>
            </a:r>
          </a:p>
        </p:txBody>
      </p:sp>
    </p:spTree>
    <p:extLst>
      <p:ext uri="{BB962C8B-B14F-4D97-AF65-F5344CB8AC3E}">
        <p14:creationId xmlns:p14="http://schemas.microsoft.com/office/powerpoint/2010/main" val="161690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0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81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82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83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 fontScale="92500"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sz="2400" dirty="0"/>
              <a:t>Wichtige Entscheidungen</a:t>
            </a: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3531593" y="1245831"/>
            <a:ext cx="2273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smtClean="0">
                <a:latin typeface="Arial" panose="020B0604020202020204" pitchFamily="34" charset="0"/>
                <a:cs typeface="Arial" panose="020B0604020202020204" pitchFamily="34" charset="0"/>
              </a:rPr>
              <a:t>Offene Fragen: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451843" y="2372107"/>
            <a:ext cx="8432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Anzahl von Bäumen im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Forest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i="1" dirty="0" smtClean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 algn="just">
              <a:buAutoNum type="arabicPeriod"/>
            </a:pP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AutoNum type="arabicPeriod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Anzahl der Klassen (</a:t>
            </a:r>
            <a:r>
              <a:rPr lang="de-DE" i="1" dirty="0" smtClean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 algn="just">
              <a:buAutoNum type="arabicPeriod"/>
            </a:pP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AutoNum type="arabicPeriod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Anzahl von Knoten im Baum (</a:t>
            </a:r>
            <a:r>
              <a:rPr lang="de-DE" i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7137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EE821C5-1DB1-4B8D-A633-FCB9D19D0191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4" name="Datumsplatzhalter 3">
              <a:extLst>
                <a:ext uri="{FF2B5EF4-FFF2-40B4-BE49-F238E27FC236}">
                  <a16:creationId xmlns:a16="http://schemas.microsoft.com/office/drawing/2014/main" id="{F1327BDC-D89F-436A-83C9-8F2079D757DF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5" name="Fußzeilenplatzhalter 4">
              <a:extLst>
                <a:ext uri="{FF2B5EF4-FFF2-40B4-BE49-F238E27FC236}">
                  <a16:creationId xmlns:a16="http://schemas.microsoft.com/office/drawing/2014/main" id="{AA0413FC-F245-48EB-BFA5-B334D61F7453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7" name="Fußzeilenplatzhalter 4">
              <a:extLst>
                <a:ext uri="{FF2B5EF4-FFF2-40B4-BE49-F238E27FC236}">
                  <a16:creationId xmlns:a16="http://schemas.microsoft.com/office/drawing/2014/main" id="{D7BDD144-D126-4B13-9EC3-1F45BBD38F47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11" name="Datumsplatzhalter 3">
              <a:extLst>
                <a:ext uri="{FF2B5EF4-FFF2-40B4-BE49-F238E27FC236}">
                  <a16:creationId xmlns:a16="http://schemas.microsoft.com/office/drawing/2014/main" id="{B8A7A1C3-44A6-4811-A7CF-56E1D5793A59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2</a:t>
              </a:r>
            </a:p>
          </p:txBody>
        </p:sp>
      </p:grpSp>
      <p:sp>
        <p:nvSpPr>
          <p:cNvPr id="13" name="Untertitel 2">
            <a:extLst>
              <a:ext uri="{FF2B5EF4-FFF2-40B4-BE49-F238E27FC236}">
                <a16:creationId xmlns:a16="http://schemas.microsoft.com/office/drawing/2014/main" id="{828AE33C-2609-4051-BDD1-15B43ED88AD7}"/>
              </a:ext>
            </a:extLst>
          </p:cNvPr>
          <p:cNvSpPr txBox="1">
            <a:spLocks/>
          </p:cNvSpPr>
          <p:nvPr/>
        </p:nvSpPr>
        <p:spPr>
          <a:xfrm>
            <a:off x="504728" y="1562821"/>
            <a:ext cx="8134543" cy="37323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1 Einleitung</a:t>
            </a:r>
          </a:p>
          <a:p>
            <a:pPr marL="0" indent="0">
              <a:buNone/>
            </a:pP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2 Entscheidungsbäume</a:t>
            </a:r>
          </a:p>
          <a:p>
            <a:endParaRPr lang="de-D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3 Random Forest</a:t>
            </a:r>
          </a:p>
          <a:p>
            <a:pPr marL="0" indent="0">
              <a:buNone/>
            </a:pP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3.1 Warum Random Forest</a:t>
            </a:r>
          </a:p>
          <a:p>
            <a:pPr marL="0" indent="0">
              <a:buNone/>
            </a:pP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3.2 Was ist Random Forest</a:t>
            </a:r>
          </a:p>
          <a:p>
            <a:pPr marL="0" indent="0">
              <a:buNone/>
            </a:pP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3.3 Wichtige Entscheidungen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58E65BEC-081B-40CB-AED0-B44DA68A407F}"/>
              </a:ext>
            </a:extLst>
          </p:cNvPr>
          <p:cNvSpPr txBox="1">
            <a:spLocks/>
          </p:cNvSpPr>
          <p:nvPr/>
        </p:nvSpPr>
        <p:spPr>
          <a:xfrm>
            <a:off x="7433547" y="482352"/>
            <a:ext cx="1218845" cy="44197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TheSans UHH Bold Caps"/>
                <a:ea typeface="+mj-ea"/>
                <a:cs typeface="TheSans UHH Bold Caps"/>
              </a:defRPr>
            </a:lvl1pPr>
          </a:lstStyle>
          <a:p>
            <a:pPr algn="l"/>
            <a:r>
              <a:rPr lang="de-DE" sz="22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9FB6014D-AFD2-489F-9260-B504E3906E79}"/>
              </a:ext>
            </a:extLst>
          </p:cNvPr>
          <p:cNvCxnSpPr/>
          <p:nvPr/>
        </p:nvCxnSpPr>
        <p:spPr>
          <a:xfrm>
            <a:off x="2396971" y="1012054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40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0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81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82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83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 fontScale="92500"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sz="2400" dirty="0"/>
              <a:t>Wichtige Entscheidungen</a:t>
            </a: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3531593" y="1245831"/>
            <a:ext cx="2273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smtClean="0">
                <a:latin typeface="Arial" panose="020B0604020202020204" pitchFamily="34" charset="0"/>
                <a:cs typeface="Arial" panose="020B0604020202020204" pitchFamily="34" charset="0"/>
              </a:rPr>
              <a:t>Offene Fragen: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240231" y="1577819"/>
            <a:ext cx="843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Anzahl von Bäumen im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Forest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i="1" dirty="0" smtClean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) – je mehr desto besser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31" y="1937904"/>
            <a:ext cx="6362700" cy="445770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557E4B59-7970-431F-86E5-D8968BBDF176}"/>
              </a:ext>
            </a:extLst>
          </p:cNvPr>
          <p:cNvSpPr txBox="1"/>
          <p:nvPr/>
        </p:nvSpPr>
        <p:spPr>
          <a:xfrm>
            <a:off x="386773" y="6395604"/>
            <a:ext cx="614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Criminisi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A.,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Shotton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J., &amp;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Konukoglu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E.: Decision forests: A unified framework for classification, regression, density estimation, manifold learning and semi-supervised learning, S.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2012.</a:t>
            </a:r>
            <a:endParaRPr lang="de-DE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6602932" y="1984070"/>
            <a:ext cx="24722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2D Raum mit Trainingsdaten</a:t>
            </a:r>
          </a:p>
          <a:p>
            <a:pPr marL="342900" indent="-342900">
              <a:buAutoNum type="alphaLcParenBoth"/>
            </a:pP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Verschiedene Bäume mit verschiedenen Aufspaltungen</a:t>
            </a:r>
          </a:p>
          <a:p>
            <a:pPr marL="342900" indent="-342900">
              <a:buAutoNum type="alphaLcParenBoth"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Die Anzahl der Bäumen steigt von links nach rechts (von 1 bis 200)</a:t>
            </a:r>
          </a:p>
        </p:txBody>
      </p:sp>
    </p:spTree>
    <p:extLst>
      <p:ext uri="{BB962C8B-B14F-4D97-AF65-F5344CB8AC3E}">
        <p14:creationId xmlns:p14="http://schemas.microsoft.com/office/powerpoint/2010/main" val="239563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0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81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82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83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 fontScale="92500"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sz="2400" dirty="0"/>
              <a:t>Wichtige Entscheidungen</a:t>
            </a: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3531593" y="1245831"/>
            <a:ext cx="2273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smtClean="0">
                <a:latin typeface="Arial" panose="020B0604020202020204" pitchFamily="34" charset="0"/>
                <a:cs typeface="Arial" panose="020B0604020202020204" pitchFamily="34" charset="0"/>
              </a:rPr>
              <a:t>Offene Fragen: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285079" y="1406768"/>
            <a:ext cx="843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2. Anzahl der Klassen (</a:t>
            </a:r>
            <a:r>
              <a:rPr lang="de-DE" i="1" dirty="0" smtClean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79" y="1777433"/>
            <a:ext cx="5023521" cy="464306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5308599" y="1922413"/>
            <a:ext cx="37665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 Klassen</a:t>
            </a:r>
          </a:p>
          <a:p>
            <a:pPr marL="342900" indent="-342900">
              <a:buAutoNum type="alphaLcParenBoth"/>
            </a:pP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4 Klassen</a:t>
            </a:r>
          </a:p>
          <a:p>
            <a:pPr marL="342900" indent="-342900">
              <a:buAutoNum type="alphaLcParenBoth"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Zufällig gemischte 4 Klassen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57E4B59-7970-431F-86E5-D8968BBDF176}"/>
              </a:ext>
            </a:extLst>
          </p:cNvPr>
          <p:cNvSpPr txBox="1"/>
          <p:nvPr/>
        </p:nvSpPr>
        <p:spPr>
          <a:xfrm>
            <a:off x="386773" y="6395604"/>
            <a:ext cx="614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Criminisi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A.,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Shotton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J., &amp;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Konukoglu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E.: Decision forests: A unified framework for classification, regression, density estimation, manifold learning and semi-supervised learning, S.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28, 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2012.</a:t>
            </a:r>
            <a:endParaRPr lang="de-DE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5327607" y="4022812"/>
            <a:ext cx="3766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(a`, b`, c`) Test 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5249227" y="5884999"/>
            <a:ext cx="3766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Bei allen: T=200, D = 6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5327607" y="5114196"/>
            <a:ext cx="3766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(a``, b``, c``)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Entropy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(Informationsinhalt) </a:t>
            </a:r>
          </a:p>
        </p:txBody>
      </p:sp>
    </p:spTree>
    <p:extLst>
      <p:ext uri="{BB962C8B-B14F-4D97-AF65-F5344CB8AC3E}">
        <p14:creationId xmlns:p14="http://schemas.microsoft.com/office/powerpoint/2010/main" val="722365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0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81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82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83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 fontScale="92500"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sz="2400" dirty="0"/>
              <a:t>Wichtige Entscheidungen</a:t>
            </a: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3593970" y="1157978"/>
            <a:ext cx="2273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smtClean="0">
                <a:latin typeface="Arial" panose="020B0604020202020204" pitchFamily="34" charset="0"/>
                <a:cs typeface="Arial" panose="020B0604020202020204" pitchFamily="34" charset="0"/>
              </a:rPr>
              <a:t>Offene Fragen: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386773" y="1478518"/>
            <a:ext cx="843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3. Anzahl von Knoten im Baum (</a:t>
            </a:r>
            <a:r>
              <a:rPr lang="de-DE" i="1" dirty="0" smtClean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) –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underfiting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vs.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overfiting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336" y="1847850"/>
            <a:ext cx="4981513" cy="4557001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557E4B59-7970-431F-86E5-D8968BBDF176}"/>
              </a:ext>
            </a:extLst>
          </p:cNvPr>
          <p:cNvSpPr txBox="1"/>
          <p:nvPr/>
        </p:nvSpPr>
        <p:spPr>
          <a:xfrm>
            <a:off x="386773" y="6395604"/>
            <a:ext cx="614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Criminisi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A.,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Shotton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J., &amp;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Konukoglu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E.: Decision forests: A unified framework for classification, regression, density estimation, manifold learning and semi-supervised learning, S.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29, 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2012.</a:t>
            </a:r>
            <a:endParaRPr lang="de-DE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5370849" y="2994568"/>
            <a:ext cx="35126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2D Raum mit Trainingsdaten</a:t>
            </a:r>
          </a:p>
          <a:p>
            <a:pPr marL="342900" indent="-342900">
              <a:buAutoNum type="alphaLcParenBoth"/>
            </a:pPr>
            <a:endParaRPr lang="de-D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D=3, T = 200 (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underfiting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buAutoNum type="alphaLcParenBoth"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D=6,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T = 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200</a:t>
            </a:r>
          </a:p>
          <a:p>
            <a:pPr marL="342900" indent="-342900">
              <a:buAutoNum type="alphaLcParenBoth"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lphaLcParenBoth"/>
            </a:pP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D = 15, T = 200 (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overfiting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51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0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81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82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83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465786" y="1009347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 fontScale="92500"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sz="2400" dirty="0"/>
              <a:t>Wichtige Entscheidungen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E258AE7-EE1E-4D53-8F19-C2363B026A4F}"/>
              </a:ext>
            </a:extLst>
          </p:cNvPr>
          <p:cNvSpPr txBox="1"/>
          <p:nvPr/>
        </p:nvSpPr>
        <p:spPr>
          <a:xfrm>
            <a:off x="1864610" y="2247642"/>
            <a:ext cx="52431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3167621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EE821C5-1DB1-4B8D-A633-FCB9D19D0191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4" name="Datumsplatzhalter 3">
              <a:extLst>
                <a:ext uri="{FF2B5EF4-FFF2-40B4-BE49-F238E27FC236}">
                  <a16:creationId xmlns:a16="http://schemas.microsoft.com/office/drawing/2014/main" id="{F1327BDC-D89F-436A-83C9-8F2079D757DF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5" name="Fußzeilenplatzhalter 4">
              <a:extLst>
                <a:ext uri="{FF2B5EF4-FFF2-40B4-BE49-F238E27FC236}">
                  <a16:creationId xmlns:a16="http://schemas.microsoft.com/office/drawing/2014/main" id="{AA0413FC-F245-48EB-BFA5-B334D61F7453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7" name="Fußzeilenplatzhalter 4">
              <a:extLst>
                <a:ext uri="{FF2B5EF4-FFF2-40B4-BE49-F238E27FC236}">
                  <a16:creationId xmlns:a16="http://schemas.microsoft.com/office/drawing/2014/main" id="{D7BDD144-D126-4B13-9EC3-1F45BBD38F47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11" name="Datumsplatzhalter 3">
              <a:extLst>
                <a:ext uri="{FF2B5EF4-FFF2-40B4-BE49-F238E27FC236}">
                  <a16:creationId xmlns:a16="http://schemas.microsoft.com/office/drawing/2014/main" id="{B8A7A1C3-44A6-4811-A7CF-56E1D5793A59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3</a:t>
              </a:r>
            </a:p>
          </p:txBody>
        </p:sp>
      </p:grpSp>
      <p:sp>
        <p:nvSpPr>
          <p:cNvPr id="13" name="Untertitel 2">
            <a:extLst>
              <a:ext uri="{FF2B5EF4-FFF2-40B4-BE49-F238E27FC236}">
                <a16:creationId xmlns:a16="http://schemas.microsoft.com/office/drawing/2014/main" id="{828AE33C-2609-4051-BDD1-15B43ED88AD7}"/>
              </a:ext>
            </a:extLst>
          </p:cNvPr>
          <p:cNvSpPr txBox="1">
            <a:spLocks/>
          </p:cNvSpPr>
          <p:nvPr/>
        </p:nvSpPr>
        <p:spPr>
          <a:xfrm>
            <a:off x="504728" y="1562821"/>
            <a:ext cx="8134543" cy="37323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1 Einleitung</a:t>
            </a:r>
          </a:p>
          <a:p>
            <a:pPr marL="0" indent="0">
              <a:buNone/>
            </a:pP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r>
              <a:rPr lang="de-DE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Entscheidungsbäume</a:t>
            </a:r>
          </a:p>
          <a:p>
            <a:endParaRPr lang="de-DE" sz="20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Random Forest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 Warum Random Forest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3.2 Was ist Random Forest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3.3 Wichtige Entscheidungen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58E65BEC-081B-40CB-AED0-B44DA68A407F}"/>
              </a:ext>
            </a:extLst>
          </p:cNvPr>
          <p:cNvSpPr txBox="1">
            <a:spLocks/>
          </p:cNvSpPr>
          <p:nvPr/>
        </p:nvSpPr>
        <p:spPr>
          <a:xfrm>
            <a:off x="7433547" y="482352"/>
            <a:ext cx="1218845" cy="44197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TheSans UHH Bold Caps"/>
                <a:ea typeface="+mj-ea"/>
                <a:cs typeface="TheSans UHH Bold Caps"/>
              </a:defRPr>
            </a:lvl1pPr>
          </a:lstStyle>
          <a:p>
            <a:pPr algn="l"/>
            <a:r>
              <a:rPr lang="de-DE" sz="22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9FB6014D-AFD2-489F-9260-B504E3906E79}"/>
              </a:ext>
            </a:extLst>
          </p:cNvPr>
          <p:cNvCxnSpPr/>
          <p:nvPr/>
        </p:nvCxnSpPr>
        <p:spPr>
          <a:xfrm>
            <a:off x="2396971" y="1012054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781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6BAFF986-6F87-4736-B036-17D671CF2BCB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/>
              <a:t>Einleitung</a:t>
            </a: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E22867A-7A56-4C34-BE27-963477066B03}"/>
              </a:ext>
            </a:extLst>
          </p:cNvPr>
          <p:cNvCxnSpPr/>
          <p:nvPr/>
        </p:nvCxnSpPr>
        <p:spPr>
          <a:xfrm>
            <a:off x="2396971" y="1012054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00555435-598A-4FC6-AC46-2A4ECF6F21F7}"/>
              </a:ext>
            </a:extLst>
          </p:cNvPr>
          <p:cNvSpPr/>
          <p:nvPr/>
        </p:nvSpPr>
        <p:spPr>
          <a:xfrm>
            <a:off x="541538" y="1544715"/>
            <a:ext cx="3346881" cy="72792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BA8B157-B35F-4624-814B-DB6F084DC102}"/>
              </a:ext>
            </a:extLst>
          </p:cNvPr>
          <p:cNvSpPr/>
          <p:nvPr/>
        </p:nvSpPr>
        <p:spPr>
          <a:xfrm>
            <a:off x="5255581" y="1541758"/>
            <a:ext cx="3346881" cy="72792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Forest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9685899-0EB3-4357-9B15-9551BBB4F0CE}"/>
              </a:ext>
            </a:extLst>
          </p:cNvPr>
          <p:cNvSpPr txBox="1"/>
          <p:nvPr/>
        </p:nvSpPr>
        <p:spPr>
          <a:xfrm>
            <a:off x="5335480" y="2716567"/>
            <a:ext cx="3346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- besteht aus mehreren Bäumen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F9C46EEC-971F-4556-B38F-E4BAFA31F920}"/>
              </a:ext>
            </a:extLst>
          </p:cNvPr>
          <p:cNvGrpSpPr/>
          <p:nvPr/>
        </p:nvGrpSpPr>
        <p:grpSpPr>
          <a:xfrm>
            <a:off x="5058200" y="3429000"/>
            <a:ext cx="3901440" cy="2860920"/>
            <a:chOff x="5058200" y="3429000"/>
            <a:chExt cx="3901440" cy="2860920"/>
          </a:xfrm>
        </p:grpSpPr>
        <p:pic>
          <p:nvPicPr>
            <p:cNvPr id="14" name="Grafik 13" descr="Ein Bild, das Gras, Baum, draußen, Pflanze enthält.&#10;&#10;Mit sehr hoher Zuverlässigkeit generierte Beschreibung">
              <a:extLst>
                <a:ext uri="{FF2B5EF4-FFF2-40B4-BE49-F238E27FC236}">
                  <a16:creationId xmlns:a16="http://schemas.microsoft.com/office/drawing/2014/main" id="{CD43849F-3631-4064-B53A-C75743B25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8200" y="3429000"/>
              <a:ext cx="3901440" cy="2581656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FDA9C0E5-DF6D-498C-95B8-4ACB4AA98365}"/>
                </a:ext>
              </a:extLst>
            </p:cNvPr>
            <p:cNvSpPr txBox="1"/>
            <p:nvPr/>
          </p:nvSpPr>
          <p:spPr>
            <a:xfrm>
              <a:off x="5612759" y="6012921"/>
              <a:ext cx="33468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200" dirty="0"/>
                <a:t>Quelle: www.pixabay.com</a:t>
              </a:r>
            </a:p>
          </p:txBody>
        </p:sp>
      </p:grpSp>
      <p:sp>
        <p:nvSpPr>
          <p:cNvPr id="16" name="Textfeld 15">
            <a:extLst>
              <a:ext uri="{FF2B5EF4-FFF2-40B4-BE49-F238E27FC236}">
                <a16:creationId xmlns:a16="http://schemas.microsoft.com/office/drawing/2014/main" id="{373E36EB-BCB9-4BE1-BE46-4B2DCCC03E77}"/>
              </a:ext>
            </a:extLst>
          </p:cNvPr>
          <p:cNvSpPr txBox="1"/>
          <p:nvPr/>
        </p:nvSpPr>
        <p:spPr>
          <a:xfrm>
            <a:off x="723530" y="2716567"/>
            <a:ext cx="33468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/>
              <a:t>Zufälligkeit in: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In Splits (Spaltung)</a:t>
            </a:r>
          </a:p>
        </p:txBody>
      </p: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F797419A-FE55-4714-9445-6FD47E02C210}"/>
              </a:ext>
            </a:extLst>
          </p:cNvPr>
          <p:cNvGrpSpPr/>
          <p:nvPr/>
        </p:nvGrpSpPr>
        <p:grpSpPr>
          <a:xfrm>
            <a:off x="747944" y="3880014"/>
            <a:ext cx="3140474" cy="2409906"/>
            <a:chOff x="747944" y="3880014"/>
            <a:chExt cx="3140474" cy="2409906"/>
          </a:xfrm>
        </p:grpSpPr>
        <p:pic>
          <p:nvPicPr>
            <p:cNvPr id="1026" name="Picture 2" descr="GlÃ¼cksspiel, WÃ¼rfel, Spiel, Zufall, GlÃ¼ck, Punkte">
              <a:extLst>
                <a:ext uri="{FF2B5EF4-FFF2-40B4-BE49-F238E27FC236}">
                  <a16:creationId xmlns:a16="http://schemas.microsoft.com/office/drawing/2014/main" id="{36AECA50-325B-4711-8D02-687559CF7A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873" t="3581" r="16694" b="8264"/>
            <a:stretch/>
          </p:blipFill>
          <p:spPr bwMode="auto">
            <a:xfrm>
              <a:off x="747944" y="3880014"/>
              <a:ext cx="3058357" cy="21306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D9C9C246-6A9D-44B4-AF15-71F36DEA4E63}"/>
                </a:ext>
              </a:extLst>
            </p:cNvPr>
            <p:cNvSpPr txBox="1"/>
            <p:nvPr/>
          </p:nvSpPr>
          <p:spPr>
            <a:xfrm>
              <a:off x="747944" y="6012921"/>
              <a:ext cx="31404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/>
                <a:t>Quelle: www.pixabay.com</a:t>
              </a:r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36D7FBB1-E80F-4922-AF8A-8ED276007A53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24" name="Datumsplatzhalter 3">
              <a:extLst>
                <a:ext uri="{FF2B5EF4-FFF2-40B4-BE49-F238E27FC236}">
                  <a16:creationId xmlns:a16="http://schemas.microsoft.com/office/drawing/2014/main" id="{7D89DF63-149D-4681-990C-83650DDC1D92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25" name="Fußzeilenplatzhalter 4">
              <a:extLst>
                <a:ext uri="{FF2B5EF4-FFF2-40B4-BE49-F238E27FC236}">
                  <a16:creationId xmlns:a16="http://schemas.microsoft.com/office/drawing/2014/main" id="{247C49BF-AF69-439E-A036-B3639DA902D3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26" name="Fußzeilenplatzhalter 4">
              <a:extLst>
                <a:ext uri="{FF2B5EF4-FFF2-40B4-BE49-F238E27FC236}">
                  <a16:creationId xmlns:a16="http://schemas.microsoft.com/office/drawing/2014/main" id="{A6FAE4C9-3824-443F-9A6C-C82E17A07280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27" name="Datumsplatzhalter 3">
              <a:extLst>
                <a:ext uri="{FF2B5EF4-FFF2-40B4-BE49-F238E27FC236}">
                  <a16:creationId xmlns:a16="http://schemas.microsoft.com/office/drawing/2014/main" id="{F23C2222-694C-4E42-97A9-DD9181086624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599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5EE821C5-1DB1-4B8D-A633-FCB9D19D0191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4" name="Datumsplatzhalter 3">
              <a:extLst>
                <a:ext uri="{FF2B5EF4-FFF2-40B4-BE49-F238E27FC236}">
                  <a16:creationId xmlns:a16="http://schemas.microsoft.com/office/drawing/2014/main" id="{F1327BDC-D89F-436A-83C9-8F2079D757DF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5" name="Fußzeilenplatzhalter 4">
              <a:extLst>
                <a:ext uri="{FF2B5EF4-FFF2-40B4-BE49-F238E27FC236}">
                  <a16:creationId xmlns:a16="http://schemas.microsoft.com/office/drawing/2014/main" id="{AA0413FC-F245-48EB-BFA5-B334D61F7453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7" name="Fußzeilenplatzhalter 4">
              <a:extLst>
                <a:ext uri="{FF2B5EF4-FFF2-40B4-BE49-F238E27FC236}">
                  <a16:creationId xmlns:a16="http://schemas.microsoft.com/office/drawing/2014/main" id="{D7BDD144-D126-4B13-9EC3-1F45BBD38F47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11" name="Datumsplatzhalter 3">
              <a:extLst>
                <a:ext uri="{FF2B5EF4-FFF2-40B4-BE49-F238E27FC236}">
                  <a16:creationId xmlns:a16="http://schemas.microsoft.com/office/drawing/2014/main" id="{B8A7A1C3-44A6-4811-A7CF-56E1D5793A59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5</a:t>
              </a:r>
            </a:p>
          </p:txBody>
        </p:sp>
      </p:grpSp>
      <p:sp>
        <p:nvSpPr>
          <p:cNvPr id="13" name="Untertitel 2">
            <a:extLst>
              <a:ext uri="{FF2B5EF4-FFF2-40B4-BE49-F238E27FC236}">
                <a16:creationId xmlns:a16="http://schemas.microsoft.com/office/drawing/2014/main" id="{828AE33C-2609-4051-BDD1-15B43ED88AD7}"/>
              </a:ext>
            </a:extLst>
          </p:cNvPr>
          <p:cNvSpPr txBox="1">
            <a:spLocks/>
          </p:cNvSpPr>
          <p:nvPr/>
        </p:nvSpPr>
        <p:spPr>
          <a:xfrm>
            <a:off x="504728" y="1562821"/>
            <a:ext cx="8134543" cy="37323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Einleitung</a:t>
            </a:r>
          </a:p>
          <a:p>
            <a:pPr marL="0" indent="0">
              <a:buNone/>
            </a:pP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2 Entscheidungsbäume</a:t>
            </a:r>
          </a:p>
          <a:p>
            <a:endParaRPr lang="de-DE" sz="20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Random Forest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 Warum Random Forest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3.2 Was ist Random Forest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3.3 Wichtige Entscheidungen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58E65BEC-081B-40CB-AED0-B44DA68A407F}"/>
              </a:ext>
            </a:extLst>
          </p:cNvPr>
          <p:cNvSpPr txBox="1">
            <a:spLocks/>
          </p:cNvSpPr>
          <p:nvPr/>
        </p:nvSpPr>
        <p:spPr>
          <a:xfrm>
            <a:off x="7433547" y="482352"/>
            <a:ext cx="1218845" cy="44197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TheSans UHH Bold Caps"/>
                <a:ea typeface="+mj-ea"/>
                <a:cs typeface="TheSans UHH Bold Caps"/>
              </a:defRPr>
            </a:lvl1pPr>
          </a:lstStyle>
          <a:p>
            <a:pPr algn="l"/>
            <a:r>
              <a:rPr lang="de-DE" sz="22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9FB6014D-AFD2-489F-9260-B504E3906E79}"/>
              </a:ext>
            </a:extLst>
          </p:cNvPr>
          <p:cNvCxnSpPr/>
          <p:nvPr/>
        </p:nvCxnSpPr>
        <p:spPr>
          <a:xfrm>
            <a:off x="2396971" y="1012054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413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2">
            <a:extLst>
              <a:ext uri="{FF2B5EF4-FFF2-40B4-BE49-F238E27FC236}">
                <a16:creationId xmlns:a16="http://schemas.microsoft.com/office/drawing/2014/main" id="{DC4FEDAF-EC8B-4286-A6E4-39AA402F1501}"/>
              </a:ext>
            </a:extLst>
          </p:cNvPr>
          <p:cNvSpPr txBox="1">
            <a:spLocks/>
          </p:cNvSpPr>
          <p:nvPr/>
        </p:nvSpPr>
        <p:spPr>
          <a:xfrm>
            <a:off x="504728" y="1562821"/>
            <a:ext cx="8134543" cy="186617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D2E6F44-B1CC-4E01-A3CB-48D63BEC522A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/>
              <a:t>Entscheidungsbäume</a:t>
            </a:r>
          </a:p>
        </p:txBody>
      </p:sp>
      <p:sp>
        <p:nvSpPr>
          <p:cNvPr id="8" name="Untertitel 2">
            <a:extLst>
              <a:ext uri="{FF2B5EF4-FFF2-40B4-BE49-F238E27FC236}">
                <a16:creationId xmlns:a16="http://schemas.microsoft.com/office/drawing/2014/main" id="{B306001A-11B6-4A75-B052-956061F54109}"/>
              </a:ext>
            </a:extLst>
          </p:cNvPr>
          <p:cNvSpPr txBox="1">
            <a:spLocks/>
          </p:cNvSpPr>
          <p:nvPr/>
        </p:nvSpPr>
        <p:spPr>
          <a:xfrm>
            <a:off x="504727" y="1411429"/>
            <a:ext cx="8134543" cy="591832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Entscheidungsbaum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– ist eine hierarchische Struktur von vernetzten 						     Knoten, die die Daten aufspaltet.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396971" y="1012054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1" name="Gruppieren 60">
            <a:extLst>
              <a:ext uri="{FF2B5EF4-FFF2-40B4-BE49-F238E27FC236}">
                <a16:creationId xmlns:a16="http://schemas.microsoft.com/office/drawing/2014/main" id="{494B5199-7A8E-41D4-96AC-BCCAD1C4EBBA}"/>
              </a:ext>
            </a:extLst>
          </p:cNvPr>
          <p:cNvGrpSpPr/>
          <p:nvPr/>
        </p:nvGrpSpPr>
        <p:grpSpPr>
          <a:xfrm>
            <a:off x="1526959" y="2129103"/>
            <a:ext cx="6143348" cy="4253150"/>
            <a:chOff x="1526959" y="2129103"/>
            <a:chExt cx="6143348" cy="4253150"/>
          </a:xfrm>
        </p:grpSpPr>
        <p:pic>
          <p:nvPicPr>
            <p:cNvPr id="58" name="Grafik 57">
              <a:extLst>
                <a:ext uri="{FF2B5EF4-FFF2-40B4-BE49-F238E27FC236}">
                  <a16:creationId xmlns:a16="http://schemas.microsoft.com/office/drawing/2014/main" id="{796CF9A8-8526-42EB-B00B-11918446BC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11296" y="2129103"/>
              <a:ext cx="5921406" cy="3874142"/>
            </a:xfrm>
            <a:prstGeom prst="rect">
              <a:avLst/>
            </a:prstGeom>
          </p:spPr>
        </p:pic>
        <p:sp>
          <p:nvSpPr>
            <p:cNvPr id="59" name="Textfeld 58">
              <a:extLst>
                <a:ext uri="{FF2B5EF4-FFF2-40B4-BE49-F238E27FC236}">
                  <a16:creationId xmlns:a16="http://schemas.microsoft.com/office/drawing/2014/main" id="{557E4B59-7970-431F-86E5-D8968BBDF176}"/>
                </a:ext>
              </a:extLst>
            </p:cNvPr>
            <p:cNvSpPr txBox="1"/>
            <p:nvPr/>
          </p:nvSpPr>
          <p:spPr>
            <a:xfrm>
              <a:off x="1526959" y="6012921"/>
              <a:ext cx="61433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Quelle: </a:t>
              </a:r>
              <a:r>
                <a:rPr lang="en-US" sz="900" dirty="0" err="1">
                  <a:latin typeface="Arial" panose="020B0604020202020204" pitchFamily="34" charset="0"/>
                  <a:cs typeface="Arial" panose="020B0604020202020204" pitchFamily="34" charset="0"/>
                </a:rPr>
                <a:t>Criminisi</a:t>
              </a:r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, A., </a:t>
              </a:r>
              <a:r>
                <a:rPr lang="en-US" sz="900" dirty="0" err="1">
                  <a:latin typeface="Arial" panose="020B0604020202020204" pitchFamily="34" charset="0"/>
                  <a:cs typeface="Arial" panose="020B0604020202020204" pitchFamily="34" charset="0"/>
                </a:rPr>
                <a:t>Shotton</a:t>
              </a:r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, J., &amp; </a:t>
              </a:r>
              <a:r>
                <a:rPr lang="en-US" sz="900" dirty="0" err="1">
                  <a:latin typeface="Arial" panose="020B0604020202020204" pitchFamily="34" charset="0"/>
                  <a:cs typeface="Arial" panose="020B0604020202020204" pitchFamily="34" charset="0"/>
                </a:rPr>
                <a:t>Konukoglu</a:t>
              </a:r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, E.: Decision forests: A unified framework for classification, regression, density estimation, manifold learning and semi-supervised learning, S. 6, 2012.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F96D141A-D741-460D-BE7D-D5AE1E33052B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63" name="Datumsplatzhalter 3">
              <a:extLst>
                <a:ext uri="{FF2B5EF4-FFF2-40B4-BE49-F238E27FC236}">
                  <a16:creationId xmlns:a16="http://schemas.microsoft.com/office/drawing/2014/main" id="{7169ADDC-AD2E-4BCE-9F21-5FA59ECCC68D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64" name="Fußzeilenplatzhalter 4">
              <a:extLst>
                <a:ext uri="{FF2B5EF4-FFF2-40B4-BE49-F238E27FC236}">
                  <a16:creationId xmlns:a16="http://schemas.microsoft.com/office/drawing/2014/main" id="{E5DB0ADE-BE84-405D-A69A-8891A6FE8859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65" name="Fußzeilenplatzhalter 4">
              <a:extLst>
                <a:ext uri="{FF2B5EF4-FFF2-40B4-BE49-F238E27FC236}">
                  <a16:creationId xmlns:a16="http://schemas.microsoft.com/office/drawing/2014/main" id="{43803503-D241-420A-B6C8-A793630866CD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66" name="Datumsplatzhalter 3">
              <a:extLst>
                <a:ext uri="{FF2B5EF4-FFF2-40B4-BE49-F238E27FC236}">
                  <a16:creationId xmlns:a16="http://schemas.microsoft.com/office/drawing/2014/main" id="{75DA80A1-958B-4513-9844-7051EA24C988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0875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2">
            <a:extLst>
              <a:ext uri="{FF2B5EF4-FFF2-40B4-BE49-F238E27FC236}">
                <a16:creationId xmlns:a16="http://schemas.microsoft.com/office/drawing/2014/main" id="{DC4FEDAF-EC8B-4286-A6E4-39AA402F1501}"/>
              </a:ext>
            </a:extLst>
          </p:cNvPr>
          <p:cNvSpPr txBox="1">
            <a:spLocks/>
          </p:cNvSpPr>
          <p:nvPr/>
        </p:nvSpPr>
        <p:spPr>
          <a:xfrm>
            <a:off x="504728" y="1562821"/>
            <a:ext cx="8134543" cy="186617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396971" y="1012054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/>
              <a:t>Entscheidungsbäume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84AF250D-D285-49FD-B039-01D3C4F83345}"/>
              </a:ext>
            </a:extLst>
          </p:cNvPr>
          <p:cNvGrpSpPr/>
          <p:nvPr/>
        </p:nvGrpSpPr>
        <p:grpSpPr>
          <a:xfrm>
            <a:off x="504728" y="1074198"/>
            <a:ext cx="8371643" cy="3149802"/>
            <a:chOff x="504728" y="2072786"/>
            <a:chExt cx="8371643" cy="3149802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F693B701-BE13-4DDB-8BBE-4BF6CA146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4728" y="2072786"/>
              <a:ext cx="8371643" cy="3149802"/>
            </a:xfrm>
            <a:prstGeom prst="rect">
              <a:avLst/>
            </a:prstGeom>
          </p:spPr>
        </p:pic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E65F8ED0-A7C9-4D8A-B968-93ADF49EA6F4}"/>
                </a:ext>
              </a:extLst>
            </p:cNvPr>
            <p:cNvSpPr txBox="1"/>
            <p:nvPr/>
          </p:nvSpPr>
          <p:spPr>
            <a:xfrm>
              <a:off x="1713390" y="2299317"/>
              <a:ext cx="15358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dirty="0">
                  <a:latin typeface="Arial" panose="020B0604020202020204" pitchFamily="34" charset="0"/>
                  <a:cs typeface="Arial" panose="020B0604020202020204" pitchFamily="34" charset="0"/>
                </a:rPr>
                <a:t>Test Daten</a:t>
              </a:r>
            </a:p>
          </p:txBody>
        </p:sp>
      </p:grpSp>
      <p:sp>
        <p:nvSpPr>
          <p:cNvPr id="13" name="Untertitel 2">
            <a:extLst>
              <a:ext uri="{FF2B5EF4-FFF2-40B4-BE49-F238E27FC236}">
                <a16:creationId xmlns:a16="http://schemas.microsoft.com/office/drawing/2014/main" id="{50349FB1-2AE7-4A8E-9F5E-E8E809D3D037}"/>
              </a:ext>
            </a:extLst>
          </p:cNvPr>
          <p:cNvSpPr txBox="1">
            <a:spLocks/>
          </p:cNvSpPr>
          <p:nvPr/>
        </p:nvSpPr>
        <p:spPr>
          <a:xfrm>
            <a:off x="517850" y="4486092"/>
            <a:ext cx="8134543" cy="161537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de-DE" sz="1800" baseline="-25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1 , </a:t>
            </a:r>
            <a:r>
              <a:rPr lang="de-D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de-DE" sz="1800" baseline="-25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 – Zwei Demissionen, Attributen von Daten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Inputdaten									</a:t>
            </a:r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	     Gesucht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D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f(v) = y</a:t>
            </a:r>
            <a:endParaRPr lang="ru-RU" sz="18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18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de-D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V}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 – alle </a:t>
            </a:r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Testdaten</a:t>
            </a:r>
          </a:p>
          <a:p>
            <a:pPr marL="0" indent="0" algn="r">
              <a:buNone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S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= S</a:t>
            </a:r>
            <a:r>
              <a:rPr lang="de-DE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L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U S</a:t>
            </a:r>
            <a:r>
              <a:rPr lang="de-DE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BEC7D2D-3133-4F0C-839A-67CD29EB2FD1}"/>
              </a:ext>
            </a:extLst>
          </p:cNvPr>
          <p:cNvSpPr txBox="1"/>
          <p:nvPr/>
        </p:nvSpPr>
        <p:spPr>
          <a:xfrm>
            <a:off x="504728" y="6267634"/>
            <a:ext cx="614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rial" panose="020B0604020202020204" pitchFamily="34" charset="0"/>
                <a:cs typeface="Arial" panose="020B0604020202020204" pitchFamily="34" charset="0"/>
              </a:rPr>
              <a:t>Quelle: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Criminisi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A.,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Shotton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J., &amp; </a:t>
            </a:r>
            <a:r>
              <a:rPr lang="en-US" sz="900" dirty="0" err="1">
                <a:latin typeface="Arial" panose="020B0604020202020204" pitchFamily="34" charset="0"/>
                <a:cs typeface="Arial" panose="020B0604020202020204" pitchFamily="34" charset="0"/>
              </a:rPr>
              <a:t>Konukoglu</a:t>
            </a:r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, E.: Decision forests: A unified framework for classification, regression, density estimation, manifold learning and semi-supervised learning, S. 8, 2012.</a:t>
            </a:r>
            <a:endParaRPr lang="de-DE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903088E2-EABE-4D60-B08D-44B63C621AD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16" name="Datumsplatzhalter 3">
              <a:extLst>
                <a:ext uri="{FF2B5EF4-FFF2-40B4-BE49-F238E27FC236}">
                  <a16:creationId xmlns:a16="http://schemas.microsoft.com/office/drawing/2014/main" id="{CC377536-4C82-469A-A538-FACF1CEAE965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17" name="Fußzeilenplatzhalter 4">
              <a:extLst>
                <a:ext uri="{FF2B5EF4-FFF2-40B4-BE49-F238E27FC236}">
                  <a16:creationId xmlns:a16="http://schemas.microsoft.com/office/drawing/2014/main" id="{CBA1FE78-0DC6-4687-9EBB-8D78FC7A1F92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18" name="Fußzeilenplatzhalter 4">
              <a:extLst>
                <a:ext uri="{FF2B5EF4-FFF2-40B4-BE49-F238E27FC236}">
                  <a16:creationId xmlns:a16="http://schemas.microsoft.com/office/drawing/2014/main" id="{7C28F26D-96C4-4063-8D66-A49EF6FE334E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19" name="Datumsplatzhalter 3">
              <a:extLst>
                <a:ext uri="{FF2B5EF4-FFF2-40B4-BE49-F238E27FC236}">
                  <a16:creationId xmlns:a16="http://schemas.microsoft.com/office/drawing/2014/main" id="{239D3423-235D-469E-B5D3-708CC5D1FF25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7442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396971" y="1012054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 smtClean="0"/>
              <a:t>Entscheidungsbäume</a:t>
            </a:r>
            <a:endParaRPr lang="de-DE" dirty="0"/>
          </a:p>
        </p:txBody>
      </p: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CD622C50-C3AF-4461-B5B4-98EA5F0C2CCE}"/>
              </a:ext>
            </a:extLst>
          </p:cNvPr>
          <p:cNvGrpSpPr/>
          <p:nvPr/>
        </p:nvGrpSpPr>
        <p:grpSpPr>
          <a:xfrm>
            <a:off x="5197608" y="1353169"/>
            <a:ext cx="3268921" cy="2114703"/>
            <a:chOff x="5383472" y="1783612"/>
            <a:chExt cx="3268921" cy="2114703"/>
          </a:xfrm>
        </p:grpSpPr>
        <p:grpSp>
          <p:nvGrpSpPr>
            <p:cNvPr id="23" name="Gruppieren 22">
              <a:extLst>
                <a:ext uri="{FF2B5EF4-FFF2-40B4-BE49-F238E27FC236}">
                  <a16:creationId xmlns:a16="http://schemas.microsoft.com/office/drawing/2014/main" id="{B02A6C5D-191B-469F-AA15-E6EDC06038D2}"/>
                </a:ext>
              </a:extLst>
            </p:cNvPr>
            <p:cNvGrpSpPr/>
            <p:nvPr/>
          </p:nvGrpSpPr>
          <p:grpSpPr>
            <a:xfrm>
              <a:off x="5497031" y="1783612"/>
              <a:ext cx="3155362" cy="2114703"/>
              <a:chOff x="5376078" y="1340819"/>
              <a:chExt cx="3155362" cy="2114703"/>
            </a:xfrm>
          </p:grpSpPr>
          <p:sp>
            <p:nvSpPr>
              <p:cNvPr id="15" name="Ellipse 14">
                <a:extLst>
                  <a:ext uri="{FF2B5EF4-FFF2-40B4-BE49-F238E27FC236}">
                    <a16:creationId xmlns:a16="http://schemas.microsoft.com/office/drawing/2014/main" id="{D4690050-24BC-4616-98E7-53BB41C852DB}"/>
                  </a:ext>
                </a:extLst>
              </p:cNvPr>
              <p:cNvSpPr/>
              <p:nvPr/>
            </p:nvSpPr>
            <p:spPr>
              <a:xfrm>
                <a:off x="6593759" y="1340819"/>
                <a:ext cx="720000" cy="720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Ellipse 15">
                <a:extLst>
                  <a:ext uri="{FF2B5EF4-FFF2-40B4-BE49-F238E27FC236}">
                    <a16:creationId xmlns:a16="http://schemas.microsoft.com/office/drawing/2014/main" id="{B5D6C10B-C8F9-4113-955F-5F4EA4D3546C}"/>
                  </a:ext>
                </a:extLst>
              </p:cNvPr>
              <p:cNvSpPr/>
              <p:nvPr/>
            </p:nvSpPr>
            <p:spPr>
              <a:xfrm>
                <a:off x="5376078" y="2735522"/>
                <a:ext cx="720000" cy="720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Ellipse 16">
                <a:extLst>
                  <a:ext uri="{FF2B5EF4-FFF2-40B4-BE49-F238E27FC236}">
                    <a16:creationId xmlns:a16="http://schemas.microsoft.com/office/drawing/2014/main" id="{B27A6748-3079-476C-9903-72D31C09E876}"/>
                  </a:ext>
                </a:extLst>
              </p:cNvPr>
              <p:cNvSpPr/>
              <p:nvPr/>
            </p:nvSpPr>
            <p:spPr>
              <a:xfrm>
                <a:off x="7811440" y="2735522"/>
                <a:ext cx="720000" cy="720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9" name="Gerade Verbindung mit Pfeil 18">
                <a:extLst>
                  <a:ext uri="{FF2B5EF4-FFF2-40B4-BE49-F238E27FC236}">
                    <a16:creationId xmlns:a16="http://schemas.microsoft.com/office/drawing/2014/main" id="{DC43111F-36AA-4AB7-94F7-75BE902893E5}"/>
                  </a:ext>
                </a:extLst>
              </p:cNvPr>
              <p:cNvCxnSpPr>
                <a:stCxn id="15" idx="3"/>
                <a:endCxn id="16" idx="7"/>
              </p:cNvCxnSpPr>
              <p:nvPr/>
            </p:nvCxnSpPr>
            <p:spPr>
              <a:xfrm flipH="1">
                <a:off x="5990636" y="1955377"/>
                <a:ext cx="708565" cy="885587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Gerade Verbindung mit Pfeil 19">
                <a:extLst>
                  <a:ext uri="{FF2B5EF4-FFF2-40B4-BE49-F238E27FC236}">
                    <a16:creationId xmlns:a16="http://schemas.microsoft.com/office/drawing/2014/main" id="{AED79C57-8E18-4129-84AE-7B81CAFA4448}"/>
                  </a:ext>
                </a:extLst>
              </p:cNvPr>
              <p:cNvCxnSpPr>
                <a:cxnSpLocks/>
                <a:stCxn id="15" idx="5"/>
                <a:endCxn id="17" idx="1"/>
              </p:cNvCxnSpPr>
              <p:nvPr/>
            </p:nvCxnSpPr>
            <p:spPr>
              <a:xfrm>
                <a:off x="7208317" y="1955377"/>
                <a:ext cx="708565" cy="885587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2DA5C703-A246-44A5-BAB2-AAD91B4B5FB8}"/>
                </a:ext>
              </a:extLst>
            </p:cNvPr>
            <p:cNvSpPr txBox="1"/>
            <p:nvPr/>
          </p:nvSpPr>
          <p:spPr>
            <a:xfrm>
              <a:off x="6578353" y="2503612"/>
              <a:ext cx="994299" cy="366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/>
                <a:t>&gt; 50?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1F99AEF7-2534-4232-85B8-44631865DE39}"/>
                </a:ext>
              </a:extLst>
            </p:cNvPr>
            <p:cNvSpPr txBox="1"/>
            <p:nvPr/>
          </p:nvSpPr>
          <p:spPr>
            <a:xfrm>
              <a:off x="7566671" y="2555049"/>
              <a:ext cx="994299" cy="366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>
                  <a:solidFill>
                    <a:schemeClr val="tx2"/>
                  </a:solidFill>
                </a:rPr>
                <a:t>Ja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6FB96023-F23C-4D4D-BE81-052E6A228564}"/>
                </a:ext>
              </a:extLst>
            </p:cNvPr>
            <p:cNvSpPr txBox="1"/>
            <p:nvPr/>
          </p:nvSpPr>
          <p:spPr>
            <a:xfrm>
              <a:off x="5383472" y="2555049"/>
              <a:ext cx="994299" cy="366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>
                  <a:solidFill>
                    <a:schemeClr val="tx2"/>
                  </a:solidFill>
                </a:rPr>
                <a:t>Nein</a:t>
              </a:r>
            </a:p>
          </p:txBody>
        </p:sp>
      </p:grpSp>
      <p:grpSp>
        <p:nvGrpSpPr>
          <p:cNvPr id="86" name="Gruppieren 85">
            <a:extLst>
              <a:ext uri="{FF2B5EF4-FFF2-40B4-BE49-F238E27FC236}">
                <a16:creationId xmlns:a16="http://schemas.microsoft.com/office/drawing/2014/main" id="{413B1F9B-7555-4DC4-BE62-669787DB319F}"/>
              </a:ext>
            </a:extLst>
          </p:cNvPr>
          <p:cNvGrpSpPr/>
          <p:nvPr/>
        </p:nvGrpSpPr>
        <p:grpSpPr>
          <a:xfrm>
            <a:off x="3505755" y="1175510"/>
            <a:ext cx="2318555" cy="1083905"/>
            <a:chOff x="3306920" y="1568960"/>
            <a:chExt cx="2318555" cy="1083905"/>
          </a:xfrm>
        </p:grpSpPr>
        <p:cxnSp>
          <p:nvCxnSpPr>
            <p:cNvPr id="84" name="Gerade Verbindung mit Pfeil 83">
              <a:extLst>
                <a:ext uri="{FF2B5EF4-FFF2-40B4-BE49-F238E27FC236}">
                  <a16:creationId xmlns:a16="http://schemas.microsoft.com/office/drawing/2014/main" id="{4AA5B5DE-6AB5-4092-ABA2-3E5D2E360EBD}"/>
                </a:ext>
              </a:extLst>
            </p:cNvPr>
            <p:cNvCxnSpPr/>
            <p:nvPr/>
          </p:nvCxnSpPr>
          <p:spPr>
            <a:xfrm flipH="1">
              <a:off x="3323195" y="2137520"/>
              <a:ext cx="662879" cy="515345"/>
            </a:xfrm>
            <a:prstGeom prst="straightConnector1">
              <a:avLst/>
            </a:prstGeom>
            <a:ln w="6350">
              <a:solidFill>
                <a:schemeClr val="bg1">
                  <a:lumMod val="50000"/>
                </a:schemeClr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1C108D30-714F-4C8D-AF30-05A7BA89D40C}"/>
                </a:ext>
              </a:extLst>
            </p:cNvPr>
            <p:cNvSpPr txBox="1"/>
            <p:nvPr/>
          </p:nvSpPr>
          <p:spPr>
            <a:xfrm>
              <a:off x="3306920" y="1568960"/>
              <a:ext cx="23185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>
                  <a:solidFill>
                    <a:schemeClr val="bg1">
                      <a:lumMod val="50000"/>
                    </a:schemeClr>
                  </a:solidFill>
                </a:rPr>
                <a:t>Farbcodierung von </a:t>
              </a:r>
              <a:r>
                <a:rPr lang="de-DE" b="1" dirty="0" smtClean="0">
                  <a:solidFill>
                    <a:schemeClr val="bg1">
                      <a:lumMod val="50000"/>
                    </a:schemeClr>
                  </a:solidFill>
                </a:rPr>
                <a:t>Testdaten (c)</a:t>
              </a:r>
              <a:endParaRPr lang="de-DE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88" name="Gruppieren 87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9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90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91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92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8</a:t>
              </a: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-73208" y="1168063"/>
            <a:ext cx="4048308" cy="3057664"/>
            <a:chOff x="-73208" y="1168063"/>
            <a:chExt cx="4206106" cy="3203587"/>
          </a:xfrm>
        </p:grpSpPr>
        <p:grpSp>
          <p:nvGrpSpPr>
            <p:cNvPr id="82" name="Gruppieren 81">
              <a:extLst>
                <a:ext uri="{FF2B5EF4-FFF2-40B4-BE49-F238E27FC236}">
                  <a16:creationId xmlns:a16="http://schemas.microsoft.com/office/drawing/2014/main" id="{2EC855FA-C254-41DC-85CA-7FFC0AE90441}"/>
                </a:ext>
              </a:extLst>
            </p:cNvPr>
            <p:cNvGrpSpPr/>
            <p:nvPr/>
          </p:nvGrpSpPr>
          <p:grpSpPr>
            <a:xfrm>
              <a:off x="665602" y="1237810"/>
              <a:ext cx="3075115" cy="3133840"/>
              <a:chOff x="612560" y="1642369"/>
              <a:chExt cx="3241480" cy="3696423"/>
            </a:xfrm>
          </p:grpSpPr>
          <p:grpSp>
            <p:nvGrpSpPr>
              <p:cNvPr id="47" name="Gruppieren 46">
                <a:extLst>
                  <a:ext uri="{FF2B5EF4-FFF2-40B4-BE49-F238E27FC236}">
                    <a16:creationId xmlns:a16="http://schemas.microsoft.com/office/drawing/2014/main" id="{3108A2F9-B342-4DEA-857E-CDB83BD56133}"/>
                  </a:ext>
                </a:extLst>
              </p:cNvPr>
              <p:cNvGrpSpPr/>
              <p:nvPr/>
            </p:nvGrpSpPr>
            <p:grpSpPr>
              <a:xfrm>
                <a:off x="612560" y="1642369"/>
                <a:ext cx="3241480" cy="3696423"/>
                <a:chOff x="612560" y="1642369"/>
                <a:chExt cx="3241480" cy="3696423"/>
              </a:xfrm>
            </p:grpSpPr>
            <p:grpSp>
              <p:nvGrpSpPr>
                <p:cNvPr id="31" name="Gruppieren 30">
                  <a:extLst>
                    <a:ext uri="{FF2B5EF4-FFF2-40B4-BE49-F238E27FC236}">
                      <a16:creationId xmlns:a16="http://schemas.microsoft.com/office/drawing/2014/main" id="{BA458BA7-E55C-4169-BA04-6ABC31D26527}"/>
                    </a:ext>
                  </a:extLst>
                </p:cNvPr>
                <p:cNvGrpSpPr/>
                <p:nvPr/>
              </p:nvGrpSpPr>
              <p:grpSpPr>
                <a:xfrm>
                  <a:off x="612560" y="1642369"/>
                  <a:ext cx="3241480" cy="3696423"/>
                  <a:chOff x="612560" y="1642369"/>
                  <a:chExt cx="3241480" cy="3696423"/>
                </a:xfrm>
              </p:grpSpPr>
              <p:grpSp>
                <p:nvGrpSpPr>
                  <p:cNvPr id="14" name="Gruppieren 13">
                    <a:extLst>
                      <a:ext uri="{FF2B5EF4-FFF2-40B4-BE49-F238E27FC236}">
                        <a16:creationId xmlns:a16="http://schemas.microsoft.com/office/drawing/2014/main" id="{37C0877E-E8C1-4ED7-8610-297774FB8F0B}"/>
                      </a:ext>
                    </a:extLst>
                  </p:cNvPr>
                  <p:cNvGrpSpPr/>
                  <p:nvPr/>
                </p:nvGrpSpPr>
                <p:grpSpPr>
                  <a:xfrm>
                    <a:off x="612560" y="1642369"/>
                    <a:ext cx="3241480" cy="3240000"/>
                    <a:chOff x="532661" y="1331651"/>
                    <a:chExt cx="3241480" cy="3240000"/>
                  </a:xfrm>
                </p:grpSpPr>
                <p:cxnSp>
                  <p:nvCxnSpPr>
                    <p:cNvPr id="7" name="Gerade Verbindung mit Pfeil 6">
                      <a:extLst>
                        <a:ext uri="{FF2B5EF4-FFF2-40B4-BE49-F238E27FC236}">
                          <a16:creationId xmlns:a16="http://schemas.microsoft.com/office/drawing/2014/main" id="{ED3BF538-6A35-40EB-97BD-B28081484AF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32661" y="1331651"/>
                      <a:ext cx="0" cy="324000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headEnd type="stealth"/>
                      <a:tailEnd type="non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" name="Gerade Verbindung mit Pfeil 11">
                      <a:extLst>
                        <a:ext uri="{FF2B5EF4-FFF2-40B4-BE49-F238E27FC236}">
                          <a16:creationId xmlns:a16="http://schemas.microsoft.com/office/drawing/2014/main" id="{E079FE0E-A811-43AC-A354-676FC2C1932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534141" y="4571651"/>
                      <a:ext cx="3240000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headEnd type="stealth"/>
                      <a:tailEnd type="non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0" name="Gruppieren 29">
                    <a:extLst>
                      <a:ext uri="{FF2B5EF4-FFF2-40B4-BE49-F238E27FC236}">
                        <a16:creationId xmlns:a16="http://schemas.microsoft.com/office/drawing/2014/main" id="{5FD1D73F-6D4D-435E-8DF4-080D8C5DA76C}"/>
                      </a:ext>
                    </a:extLst>
                  </p:cNvPr>
                  <p:cNvGrpSpPr/>
                  <p:nvPr/>
                </p:nvGrpSpPr>
                <p:grpSpPr>
                  <a:xfrm>
                    <a:off x="1660124" y="1642369"/>
                    <a:ext cx="994299" cy="3696423"/>
                    <a:chOff x="1660124" y="1642369"/>
                    <a:chExt cx="994299" cy="3696423"/>
                  </a:xfrm>
                </p:grpSpPr>
                <p:cxnSp>
                  <p:nvCxnSpPr>
                    <p:cNvPr id="28" name="Gerader Verbinder 27">
                      <a:extLst>
                        <a:ext uri="{FF2B5EF4-FFF2-40B4-BE49-F238E27FC236}">
                          <a16:creationId xmlns:a16="http://schemas.microsoft.com/office/drawing/2014/main" id="{AA7352A8-1EBD-425C-8370-CCD1168D0E5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157274" y="1642369"/>
                      <a:ext cx="0" cy="3240000"/>
                    </a:xfrm>
                    <a:prstGeom prst="line">
                      <a:avLst/>
                    </a:prstGeom>
                    <a:ln w="12700">
                      <a:solidFill>
                        <a:srgbClr val="FF0000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9" name="Textfeld 28">
                      <a:extLst>
                        <a:ext uri="{FF2B5EF4-FFF2-40B4-BE49-F238E27FC236}">
                          <a16:creationId xmlns:a16="http://schemas.microsoft.com/office/drawing/2014/main" id="{14A726BF-3288-4962-91A7-255037C7EA8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60124" y="4882368"/>
                      <a:ext cx="994299" cy="45642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de-DE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</a:t>
                      </a:r>
                    </a:p>
                  </p:txBody>
                </p:sp>
              </p:grpSp>
            </p:grpSp>
            <p:sp>
              <p:nvSpPr>
                <p:cNvPr id="32" name="Textfeld 31">
                  <a:extLst>
                    <a:ext uri="{FF2B5EF4-FFF2-40B4-BE49-F238E27FC236}">
                      <a16:creationId xmlns:a16="http://schemas.microsoft.com/office/drawing/2014/main" id="{3ACEC797-30EC-4CB7-BEFA-ADC5EEFE84FD}"/>
                    </a:ext>
                  </a:extLst>
                </p:cNvPr>
                <p:cNvSpPr txBox="1"/>
                <p:nvPr/>
              </p:nvSpPr>
              <p:spPr>
                <a:xfrm>
                  <a:off x="2512091" y="1687188"/>
                  <a:ext cx="994299" cy="4564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b="1" dirty="0">
                      <a:solidFill>
                        <a:schemeClr val="tx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Ja</a:t>
                  </a:r>
                </a:p>
              </p:txBody>
            </p:sp>
            <p:sp>
              <p:nvSpPr>
                <p:cNvPr id="33" name="Textfeld 32">
                  <a:extLst>
                    <a:ext uri="{FF2B5EF4-FFF2-40B4-BE49-F238E27FC236}">
                      <a16:creationId xmlns:a16="http://schemas.microsoft.com/office/drawing/2014/main" id="{29532E90-BF9C-4526-8A6C-259E369C27D9}"/>
                    </a:ext>
                  </a:extLst>
                </p:cNvPr>
                <p:cNvSpPr txBox="1"/>
                <p:nvPr/>
              </p:nvSpPr>
              <p:spPr>
                <a:xfrm>
                  <a:off x="802058" y="1682381"/>
                  <a:ext cx="994299" cy="4564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b="1" dirty="0">
                      <a:solidFill>
                        <a:schemeClr val="tx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Nein</a:t>
                  </a:r>
                </a:p>
              </p:txBody>
            </p:sp>
            <p:sp>
              <p:nvSpPr>
                <p:cNvPr id="34" name="Ellipse 33">
                  <a:extLst>
                    <a:ext uri="{FF2B5EF4-FFF2-40B4-BE49-F238E27FC236}">
                      <a16:creationId xmlns:a16="http://schemas.microsoft.com/office/drawing/2014/main" id="{BEB80F72-AA65-478C-B169-444F637C908D}"/>
                    </a:ext>
                  </a:extLst>
                </p:cNvPr>
                <p:cNvSpPr/>
                <p:nvPr/>
              </p:nvSpPr>
              <p:spPr>
                <a:xfrm>
                  <a:off x="2948120" y="3664894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5" name="Ellipse 34">
                  <a:extLst>
                    <a:ext uri="{FF2B5EF4-FFF2-40B4-BE49-F238E27FC236}">
                      <a16:creationId xmlns:a16="http://schemas.microsoft.com/office/drawing/2014/main" id="{7664F61A-71F8-47C7-B9B4-BAAE458EDA5D}"/>
                    </a:ext>
                  </a:extLst>
                </p:cNvPr>
                <p:cNvSpPr/>
                <p:nvPr/>
              </p:nvSpPr>
              <p:spPr>
                <a:xfrm>
                  <a:off x="3215195" y="393540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6" name="Ellipse 35">
                  <a:extLst>
                    <a:ext uri="{FF2B5EF4-FFF2-40B4-BE49-F238E27FC236}">
                      <a16:creationId xmlns:a16="http://schemas.microsoft.com/office/drawing/2014/main" id="{8FB895A2-8F01-4147-B5F8-9FEF90413D37}"/>
                    </a:ext>
                  </a:extLst>
                </p:cNvPr>
                <p:cNvSpPr/>
                <p:nvPr/>
              </p:nvSpPr>
              <p:spPr>
                <a:xfrm>
                  <a:off x="3198920" y="373380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9" name="Ellipse 38">
                  <a:extLst>
                    <a:ext uri="{FF2B5EF4-FFF2-40B4-BE49-F238E27FC236}">
                      <a16:creationId xmlns:a16="http://schemas.microsoft.com/office/drawing/2014/main" id="{DFE5DA50-7F47-4A24-B859-F77D99FE4F1D}"/>
                    </a:ext>
                  </a:extLst>
                </p:cNvPr>
                <p:cNvSpPr/>
                <p:nvPr/>
              </p:nvSpPr>
              <p:spPr>
                <a:xfrm>
                  <a:off x="2856395" y="4002388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0" name="Ellipse 39">
                  <a:extLst>
                    <a:ext uri="{FF2B5EF4-FFF2-40B4-BE49-F238E27FC236}">
                      <a16:creationId xmlns:a16="http://schemas.microsoft.com/office/drawing/2014/main" id="{DDD678F6-6D66-4846-9F77-E1BA15B551BC}"/>
                    </a:ext>
                  </a:extLst>
                </p:cNvPr>
                <p:cNvSpPr/>
                <p:nvPr/>
              </p:nvSpPr>
              <p:spPr>
                <a:xfrm>
                  <a:off x="3476744" y="4557606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1" name="Ellipse 40">
                  <a:extLst>
                    <a:ext uri="{FF2B5EF4-FFF2-40B4-BE49-F238E27FC236}">
                      <a16:creationId xmlns:a16="http://schemas.microsoft.com/office/drawing/2014/main" id="{5C23E1EC-22CA-4965-9BE7-3C71F90A1629}"/>
                    </a:ext>
                  </a:extLst>
                </p:cNvPr>
                <p:cNvSpPr/>
                <p:nvPr/>
              </p:nvSpPr>
              <p:spPr>
                <a:xfrm>
                  <a:off x="3215195" y="43711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2" name="Ellipse 41">
                  <a:extLst>
                    <a:ext uri="{FF2B5EF4-FFF2-40B4-BE49-F238E27FC236}">
                      <a16:creationId xmlns:a16="http://schemas.microsoft.com/office/drawing/2014/main" id="{DC27B277-3B12-48CC-9AB0-4159C6ECA28F}"/>
                    </a:ext>
                  </a:extLst>
                </p:cNvPr>
                <p:cNvSpPr/>
                <p:nvPr/>
              </p:nvSpPr>
              <p:spPr>
                <a:xfrm>
                  <a:off x="2425071" y="39679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3" name="Ellipse 42">
                  <a:extLst>
                    <a:ext uri="{FF2B5EF4-FFF2-40B4-BE49-F238E27FC236}">
                      <a16:creationId xmlns:a16="http://schemas.microsoft.com/office/drawing/2014/main" id="{AC600563-49EF-470B-AA53-800F5107E48A}"/>
                    </a:ext>
                  </a:extLst>
                </p:cNvPr>
                <p:cNvSpPr/>
                <p:nvPr/>
              </p:nvSpPr>
              <p:spPr>
                <a:xfrm>
                  <a:off x="2609084" y="3729527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4" name="Ellipse 43">
                  <a:extLst>
                    <a:ext uri="{FF2B5EF4-FFF2-40B4-BE49-F238E27FC236}">
                      <a16:creationId xmlns:a16="http://schemas.microsoft.com/office/drawing/2014/main" id="{5D035FC3-E407-4A9F-B560-538CEFBF8BBD}"/>
                    </a:ext>
                  </a:extLst>
                </p:cNvPr>
                <p:cNvSpPr/>
                <p:nvPr/>
              </p:nvSpPr>
              <p:spPr>
                <a:xfrm>
                  <a:off x="2729871" y="42727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5" name="Ellipse 44">
                  <a:extLst>
                    <a:ext uri="{FF2B5EF4-FFF2-40B4-BE49-F238E27FC236}">
                      <a16:creationId xmlns:a16="http://schemas.microsoft.com/office/drawing/2014/main" id="{899F768B-598E-4DDB-B7D1-C076D7107BFA}"/>
                    </a:ext>
                  </a:extLst>
                </p:cNvPr>
                <p:cNvSpPr/>
                <p:nvPr/>
              </p:nvSpPr>
              <p:spPr>
                <a:xfrm>
                  <a:off x="3046520" y="459436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8" name="Ellipse 47">
                <a:extLst>
                  <a:ext uri="{FF2B5EF4-FFF2-40B4-BE49-F238E27FC236}">
                    <a16:creationId xmlns:a16="http://schemas.microsoft.com/office/drawing/2014/main" id="{7C786DAB-60AC-4D99-9B44-1CE35EEAAC31}"/>
                  </a:ext>
                </a:extLst>
              </p:cNvPr>
              <p:cNvSpPr/>
              <p:nvPr/>
            </p:nvSpPr>
            <p:spPr>
              <a:xfrm>
                <a:off x="1889478" y="4164769"/>
                <a:ext cx="108000" cy="1080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" name="Ellipse 48">
                <a:extLst>
                  <a:ext uri="{FF2B5EF4-FFF2-40B4-BE49-F238E27FC236}">
                    <a16:creationId xmlns:a16="http://schemas.microsoft.com/office/drawing/2014/main" id="{A7675F72-D9BB-476C-86C9-B7D3FE66A907}"/>
                  </a:ext>
                </a:extLst>
              </p:cNvPr>
              <p:cNvSpPr/>
              <p:nvPr/>
            </p:nvSpPr>
            <p:spPr>
              <a:xfrm>
                <a:off x="2930696" y="2627505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9D3A5061-1F8A-432C-B7CA-9D3EC7388201}"/>
                  </a:ext>
                </a:extLst>
              </p:cNvPr>
              <p:cNvSpPr/>
              <p:nvPr/>
            </p:nvSpPr>
            <p:spPr>
              <a:xfrm>
                <a:off x="3197771" y="2898011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1" name="Ellipse 50">
                <a:extLst>
                  <a:ext uri="{FF2B5EF4-FFF2-40B4-BE49-F238E27FC236}">
                    <a16:creationId xmlns:a16="http://schemas.microsoft.com/office/drawing/2014/main" id="{1D872907-75CF-4C84-8306-BACFE5C8BD2A}"/>
                  </a:ext>
                </a:extLst>
              </p:cNvPr>
              <p:cNvSpPr/>
              <p:nvPr/>
            </p:nvSpPr>
            <p:spPr>
              <a:xfrm>
                <a:off x="3181496" y="2696411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2" name="Ellipse 51">
                <a:extLst>
                  <a:ext uri="{FF2B5EF4-FFF2-40B4-BE49-F238E27FC236}">
                    <a16:creationId xmlns:a16="http://schemas.microsoft.com/office/drawing/2014/main" id="{63D9C924-5349-43D0-885B-B729A623DC6A}"/>
                  </a:ext>
                </a:extLst>
              </p:cNvPr>
              <p:cNvSpPr/>
              <p:nvPr/>
            </p:nvSpPr>
            <p:spPr>
              <a:xfrm>
                <a:off x="3020172" y="3896266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3" name="Ellipse 52">
                <a:extLst>
                  <a:ext uri="{FF2B5EF4-FFF2-40B4-BE49-F238E27FC236}">
                    <a16:creationId xmlns:a16="http://schemas.microsoft.com/office/drawing/2014/main" id="{AAA25CB4-CFEF-4E55-9994-F985596AAECF}"/>
                  </a:ext>
                </a:extLst>
              </p:cNvPr>
              <p:cNvSpPr/>
              <p:nvPr/>
            </p:nvSpPr>
            <p:spPr>
              <a:xfrm>
                <a:off x="2981420" y="3177915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4" name="Ellipse 53">
                <a:extLst>
                  <a:ext uri="{FF2B5EF4-FFF2-40B4-BE49-F238E27FC236}">
                    <a16:creationId xmlns:a16="http://schemas.microsoft.com/office/drawing/2014/main" id="{FAC9AD35-ED8C-4B55-BA80-CE7EC9EF8AD8}"/>
                  </a:ext>
                </a:extLst>
              </p:cNvPr>
              <p:cNvSpPr/>
              <p:nvPr/>
            </p:nvSpPr>
            <p:spPr>
              <a:xfrm>
                <a:off x="3459320" y="3520217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5" name="Ellipse 54">
                <a:extLst>
                  <a:ext uri="{FF2B5EF4-FFF2-40B4-BE49-F238E27FC236}">
                    <a16:creationId xmlns:a16="http://schemas.microsoft.com/office/drawing/2014/main" id="{DD7A0112-0A01-4D48-8A21-003C1ADB38F6}"/>
                  </a:ext>
                </a:extLst>
              </p:cNvPr>
              <p:cNvSpPr/>
              <p:nvPr/>
            </p:nvSpPr>
            <p:spPr>
              <a:xfrm>
                <a:off x="3197771" y="33337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6" name="Ellipse 55">
                <a:extLst>
                  <a:ext uri="{FF2B5EF4-FFF2-40B4-BE49-F238E27FC236}">
                    <a16:creationId xmlns:a16="http://schemas.microsoft.com/office/drawing/2014/main" id="{17617332-2B42-4019-9A91-30B7E1F6A52F}"/>
                  </a:ext>
                </a:extLst>
              </p:cNvPr>
              <p:cNvSpPr/>
              <p:nvPr/>
            </p:nvSpPr>
            <p:spPr>
              <a:xfrm>
                <a:off x="2407647" y="29305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7" name="Ellipse 56">
                <a:extLst>
                  <a:ext uri="{FF2B5EF4-FFF2-40B4-BE49-F238E27FC236}">
                    <a16:creationId xmlns:a16="http://schemas.microsoft.com/office/drawing/2014/main" id="{B0DE95E5-B1A0-4488-996F-D07A5EED9564}"/>
                  </a:ext>
                </a:extLst>
              </p:cNvPr>
              <p:cNvSpPr/>
              <p:nvPr/>
            </p:nvSpPr>
            <p:spPr>
              <a:xfrm>
                <a:off x="2591660" y="2692138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8" name="Ellipse 57">
                <a:extLst>
                  <a:ext uri="{FF2B5EF4-FFF2-40B4-BE49-F238E27FC236}">
                    <a16:creationId xmlns:a16="http://schemas.microsoft.com/office/drawing/2014/main" id="{26B44551-CAD5-4483-9582-4047C3352E06}"/>
                  </a:ext>
                </a:extLst>
              </p:cNvPr>
              <p:cNvSpPr/>
              <p:nvPr/>
            </p:nvSpPr>
            <p:spPr>
              <a:xfrm>
                <a:off x="2712447" y="32353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9" name="Ellipse 58">
                <a:extLst>
                  <a:ext uri="{FF2B5EF4-FFF2-40B4-BE49-F238E27FC236}">
                    <a16:creationId xmlns:a16="http://schemas.microsoft.com/office/drawing/2014/main" id="{DF48FBD7-8433-49A0-8299-BA876614D930}"/>
                  </a:ext>
                </a:extLst>
              </p:cNvPr>
              <p:cNvSpPr/>
              <p:nvPr/>
            </p:nvSpPr>
            <p:spPr>
              <a:xfrm>
                <a:off x="2469821" y="34861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0" name="Ellipse 59">
                <a:extLst>
                  <a:ext uri="{FF2B5EF4-FFF2-40B4-BE49-F238E27FC236}">
                    <a16:creationId xmlns:a16="http://schemas.microsoft.com/office/drawing/2014/main" id="{E459D7A8-1FD7-41D6-B560-0CA5BC6A14E2}"/>
                  </a:ext>
                </a:extLst>
              </p:cNvPr>
              <p:cNvSpPr/>
              <p:nvPr/>
            </p:nvSpPr>
            <p:spPr>
              <a:xfrm>
                <a:off x="1385437" y="3688858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1" name="Ellipse 60">
                <a:extLst>
                  <a:ext uri="{FF2B5EF4-FFF2-40B4-BE49-F238E27FC236}">
                    <a16:creationId xmlns:a16="http://schemas.microsoft.com/office/drawing/2014/main" id="{29F0AB4D-8DA1-4016-B33C-1A8F07DB513C}"/>
                  </a:ext>
                </a:extLst>
              </p:cNvPr>
              <p:cNvSpPr/>
              <p:nvPr/>
            </p:nvSpPr>
            <p:spPr>
              <a:xfrm>
                <a:off x="1652512" y="3959364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2" name="Ellipse 61">
                <a:extLst>
                  <a:ext uri="{FF2B5EF4-FFF2-40B4-BE49-F238E27FC236}">
                    <a16:creationId xmlns:a16="http://schemas.microsoft.com/office/drawing/2014/main" id="{98A4BF87-AF92-4F2C-925B-9E582E304CE8}"/>
                  </a:ext>
                </a:extLst>
              </p:cNvPr>
              <p:cNvSpPr/>
              <p:nvPr/>
            </p:nvSpPr>
            <p:spPr>
              <a:xfrm>
                <a:off x="1636237" y="3757764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3" name="Ellipse 62">
                <a:extLst>
                  <a:ext uri="{FF2B5EF4-FFF2-40B4-BE49-F238E27FC236}">
                    <a16:creationId xmlns:a16="http://schemas.microsoft.com/office/drawing/2014/main" id="{89B9B69F-EC81-4B0D-BF72-BBB6FE6330B1}"/>
                  </a:ext>
                </a:extLst>
              </p:cNvPr>
              <p:cNvSpPr/>
              <p:nvPr/>
            </p:nvSpPr>
            <p:spPr>
              <a:xfrm>
                <a:off x="1483837" y="4264261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4" name="Ellipse 63">
                <a:extLst>
                  <a:ext uri="{FF2B5EF4-FFF2-40B4-BE49-F238E27FC236}">
                    <a16:creationId xmlns:a16="http://schemas.microsoft.com/office/drawing/2014/main" id="{B984A422-BC66-4385-AE2C-71E5F1F54433}"/>
                  </a:ext>
                </a:extLst>
              </p:cNvPr>
              <p:cNvSpPr/>
              <p:nvPr/>
            </p:nvSpPr>
            <p:spPr>
              <a:xfrm>
                <a:off x="1293712" y="4026352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5" name="Ellipse 64">
                <a:extLst>
                  <a:ext uri="{FF2B5EF4-FFF2-40B4-BE49-F238E27FC236}">
                    <a16:creationId xmlns:a16="http://schemas.microsoft.com/office/drawing/2014/main" id="{480851AA-4558-485A-BF86-B648E59FF898}"/>
                  </a:ext>
                </a:extLst>
              </p:cNvPr>
              <p:cNvSpPr/>
              <p:nvPr/>
            </p:nvSpPr>
            <p:spPr>
              <a:xfrm>
                <a:off x="1914061" y="4581570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6" name="Ellipse 65">
                <a:extLst>
                  <a:ext uri="{FF2B5EF4-FFF2-40B4-BE49-F238E27FC236}">
                    <a16:creationId xmlns:a16="http://schemas.microsoft.com/office/drawing/2014/main" id="{E66068C4-FFD4-4642-8550-02765BDE4490}"/>
                  </a:ext>
                </a:extLst>
              </p:cNvPr>
              <p:cNvSpPr/>
              <p:nvPr/>
            </p:nvSpPr>
            <p:spPr>
              <a:xfrm>
                <a:off x="1652512" y="43951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7" name="Ellipse 66">
                <a:extLst>
                  <a:ext uri="{FF2B5EF4-FFF2-40B4-BE49-F238E27FC236}">
                    <a16:creationId xmlns:a16="http://schemas.microsoft.com/office/drawing/2014/main" id="{BE9111D1-1786-4CC0-9B56-AED037854D17}"/>
                  </a:ext>
                </a:extLst>
              </p:cNvPr>
              <p:cNvSpPr/>
              <p:nvPr/>
            </p:nvSpPr>
            <p:spPr>
              <a:xfrm>
                <a:off x="862388" y="39919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8" name="Ellipse 67">
                <a:extLst>
                  <a:ext uri="{FF2B5EF4-FFF2-40B4-BE49-F238E27FC236}">
                    <a16:creationId xmlns:a16="http://schemas.microsoft.com/office/drawing/2014/main" id="{C5DCAC50-3D0F-4AF5-A278-3BD8A3650992}"/>
                  </a:ext>
                </a:extLst>
              </p:cNvPr>
              <p:cNvSpPr/>
              <p:nvPr/>
            </p:nvSpPr>
            <p:spPr>
              <a:xfrm>
                <a:off x="1046401" y="3753491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9" name="Ellipse 68">
                <a:extLst>
                  <a:ext uri="{FF2B5EF4-FFF2-40B4-BE49-F238E27FC236}">
                    <a16:creationId xmlns:a16="http://schemas.microsoft.com/office/drawing/2014/main" id="{AC65320F-6217-4C0E-94EE-43DD17FEA8EF}"/>
                  </a:ext>
                </a:extLst>
              </p:cNvPr>
              <p:cNvSpPr/>
              <p:nvPr/>
            </p:nvSpPr>
            <p:spPr>
              <a:xfrm>
                <a:off x="1167188" y="42967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0" name="Ellipse 69">
                <a:extLst>
                  <a:ext uri="{FF2B5EF4-FFF2-40B4-BE49-F238E27FC236}">
                    <a16:creationId xmlns:a16="http://schemas.microsoft.com/office/drawing/2014/main" id="{3B5C4903-2CE4-47C5-9D10-3CDEC3B1A084}"/>
                  </a:ext>
                </a:extLst>
              </p:cNvPr>
              <p:cNvSpPr/>
              <p:nvPr/>
            </p:nvSpPr>
            <p:spPr>
              <a:xfrm>
                <a:off x="924562" y="45475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FCCED601-4668-4869-89CF-7697F8EABC82}"/>
                  </a:ext>
                </a:extLst>
              </p:cNvPr>
              <p:cNvSpPr/>
              <p:nvPr/>
            </p:nvSpPr>
            <p:spPr>
              <a:xfrm>
                <a:off x="1331657" y="2652865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16A712A4-170D-4510-8DB4-5E591411FD4A}"/>
                  </a:ext>
                </a:extLst>
              </p:cNvPr>
              <p:cNvSpPr/>
              <p:nvPr/>
            </p:nvSpPr>
            <p:spPr>
              <a:xfrm>
                <a:off x="1847516" y="2638138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3" name="Ellipse 72">
                <a:extLst>
                  <a:ext uri="{FF2B5EF4-FFF2-40B4-BE49-F238E27FC236}">
                    <a16:creationId xmlns:a16="http://schemas.microsoft.com/office/drawing/2014/main" id="{618E5528-BB23-49F9-8FF1-9339627DF047}"/>
                  </a:ext>
                </a:extLst>
              </p:cNvPr>
              <p:cNvSpPr/>
              <p:nvPr/>
            </p:nvSpPr>
            <p:spPr>
              <a:xfrm>
                <a:off x="1582457" y="2721771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4" name="Ellipse 73">
                <a:extLst>
                  <a:ext uri="{FF2B5EF4-FFF2-40B4-BE49-F238E27FC236}">
                    <a16:creationId xmlns:a16="http://schemas.microsoft.com/office/drawing/2014/main" id="{6D9D5058-DC25-42DA-B8F2-AFA42659516A}"/>
                  </a:ext>
                </a:extLst>
              </p:cNvPr>
              <p:cNvSpPr/>
              <p:nvPr/>
            </p:nvSpPr>
            <p:spPr>
              <a:xfrm>
                <a:off x="1304810" y="3830756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5" name="Ellipse 74">
                <a:extLst>
                  <a:ext uri="{FF2B5EF4-FFF2-40B4-BE49-F238E27FC236}">
                    <a16:creationId xmlns:a16="http://schemas.microsoft.com/office/drawing/2014/main" id="{7847FADD-625D-416A-AB8D-BC270DA87372}"/>
                  </a:ext>
                </a:extLst>
              </p:cNvPr>
              <p:cNvSpPr/>
              <p:nvPr/>
            </p:nvSpPr>
            <p:spPr>
              <a:xfrm>
                <a:off x="1354597" y="3132662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6" name="Ellipse 75">
                <a:extLst>
                  <a:ext uri="{FF2B5EF4-FFF2-40B4-BE49-F238E27FC236}">
                    <a16:creationId xmlns:a16="http://schemas.microsoft.com/office/drawing/2014/main" id="{8B4A1025-FCCD-4031-998E-37C13E432B76}"/>
                  </a:ext>
                </a:extLst>
              </p:cNvPr>
              <p:cNvSpPr/>
              <p:nvPr/>
            </p:nvSpPr>
            <p:spPr>
              <a:xfrm>
                <a:off x="1860281" y="3545577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7" name="Ellipse 76">
                <a:extLst>
                  <a:ext uri="{FF2B5EF4-FFF2-40B4-BE49-F238E27FC236}">
                    <a16:creationId xmlns:a16="http://schemas.microsoft.com/office/drawing/2014/main" id="{AEACF1EE-C5A3-44D8-8EC5-C818D83399E1}"/>
                  </a:ext>
                </a:extLst>
              </p:cNvPr>
              <p:cNvSpPr/>
              <p:nvPr/>
            </p:nvSpPr>
            <p:spPr>
              <a:xfrm>
                <a:off x="1598732" y="33591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8" name="Ellipse 77">
                <a:extLst>
                  <a:ext uri="{FF2B5EF4-FFF2-40B4-BE49-F238E27FC236}">
                    <a16:creationId xmlns:a16="http://schemas.microsoft.com/office/drawing/2014/main" id="{6CA27258-70EB-4CC9-9466-4EA57E2408B2}"/>
                  </a:ext>
                </a:extLst>
              </p:cNvPr>
              <p:cNvSpPr/>
              <p:nvPr/>
            </p:nvSpPr>
            <p:spPr>
              <a:xfrm>
                <a:off x="808608" y="29559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9" name="Ellipse 78">
                <a:extLst>
                  <a:ext uri="{FF2B5EF4-FFF2-40B4-BE49-F238E27FC236}">
                    <a16:creationId xmlns:a16="http://schemas.microsoft.com/office/drawing/2014/main" id="{DDEA40F3-8E39-4878-87AF-2EAAD6962EF3}"/>
                  </a:ext>
                </a:extLst>
              </p:cNvPr>
              <p:cNvSpPr/>
              <p:nvPr/>
            </p:nvSpPr>
            <p:spPr>
              <a:xfrm>
                <a:off x="920350" y="2519505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0" name="Ellipse 79">
                <a:extLst>
                  <a:ext uri="{FF2B5EF4-FFF2-40B4-BE49-F238E27FC236}">
                    <a16:creationId xmlns:a16="http://schemas.microsoft.com/office/drawing/2014/main" id="{92459B94-3334-4F7D-87C8-1F05352E84AA}"/>
                  </a:ext>
                </a:extLst>
              </p:cNvPr>
              <p:cNvSpPr/>
              <p:nvPr/>
            </p:nvSpPr>
            <p:spPr>
              <a:xfrm>
                <a:off x="1113408" y="32607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1" name="Ellipse 80">
                <a:extLst>
                  <a:ext uri="{FF2B5EF4-FFF2-40B4-BE49-F238E27FC236}">
                    <a16:creationId xmlns:a16="http://schemas.microsoft.com/office/drawing/2014/main" id="{99EFCAFC-8B5E-4A45-A7A8-5A908969DCC1}"/>
                  </a:ext>
                </a:extLst>
              </p:cNvPr>
              <p:cNvSpPr/>
              <p:nvPr/>
            </p:nvSpPr>
            <p:spPr>
              <a:xfrm>
                <a:off x="870782" y="35115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3" name="Textfeld 92">
              <a:extLst>
                <a:ext uri="{FF2B5EF4-FFF2-40B4-BE49-F238E27FC236}">
                  <a16:creationId xmlns:a16="http://schemas.microsoft.com/office/drawing/2014/main" id="{D19F8287-A9E9-401A-8CA1-FB736F8AC283}"/>
                </a:ext>
              </a:extLst>
            </p:cNvPr>
            <p:cNvSpPr txBox="1"/>
            <p:nvPr/>
          </p:nvSpPr>
          <p:spPr>
            <a:xfrm>
              <a:off x="3098099" y="3978360"/>
              <a:ext cx="1034799" cy="386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de-DE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94" name="Textfeld 93">
              <a:extLst>
                <a:ext uri="{FF2B5EF4-FFF2-40B4-BE49-F238E27FC236}">
                  <a16:creationId xmlns:a16="http://schemas.microsoft.com/office/drawing/2014/main" id="{FF3A1A10-F7F2-4E2B-80D8-BDC5529B20A7}"/>
                </a:ext>
              </a:extLst>
            </p:cNvPr>
            <p:cNvSpPr txBox="1"/>
            <p:nvPr/>
          </p:nvSpPr>
          <p:spPr>
            <a:xfrm>
              <a:off x="-73208" y="1168063"/>
              <a:ext cx="1034799" cy="386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de-DE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266" name="Gruppieren 265"/>
          <p:cNvGrpSpPr/>
          <p:nvPr/>
        </p:nvGrpSpPr>
        <p:grpSpPr>
          <a:xfrm>
            <a:off x="3462132" y="4127363"/>
            <a:ext cx="3973039" cy="2708623"/>
            <a:chOff x="-73208" y="1168063"/>
            <a:chExt cx="4206106" cy="3211736"/>
          </a:xfrm>
        </p:grpSpPr>
        <p:grpSp>
          <p:nvGrpSpPr>
            <p:cNvPr id="267" name="Gruppieren 266">
              <a:extLst>
                <a:ext uri="{FF2B5EF4-FFF2-40B4-BE49-F238E27FC236}">
                  <a16:creationId xmlns:a16="http://schemas.microsoft.com/office/drawing/2014/main" id="{2EC855FA-C254-41DC-85CA-7FFC0AE90441}"/>
                </a:ext>
              </a:extLst>
            </p:cNvPr>
            <p:cNvGrpSpPr/>
            <p:nvPr/>
          </p:nvGrpSpPr>
          <p:grpSpPr>
            <a:xfrm>
              <a:off x="665602" y="1237810"/>
              <a:ext cx="3075115" cy="2746883"/>
              <a:chOff x="612560" y="1642369"/>
              <a:chExt cx="3241480" cy="3240000"/>
            </a:xfrm>
          </p:grpSpPr>
          <p:grpSp>
            <p:nvGrpSpPr>
              <p:cNvPr id="270" name="Gruppieren 269">
                <a:extLst>
                  <a:ext uri="{FF2B5EF4-FFF2-40B4-BE49-F238E27FC236}">
                    <a16:creationId xmlns:a16="http://schemas.microsoft.com/office/drawing/2014/main" id="{3108A2F9-B342-4DEA-857E-CDB83BD56133}"/>
                  </a:ext>
                </a:extLst>
              </p:cNvPr>
              <p:cNvGrpSpPr/>
              <p:nvPr/>
            </p:nvGrpSpPr>
            <p:grpSpPr>
              <a:xfrm>
                <a:off x="612560" y="1642369"/>
                <a:ext cx="3241480" cy="3240000"/>
                <a:chOff x="612560" y="1642369"/>
                <a:chExt cx="3241480" cy="3240000"/>
              </a:xfrm>
            </p:grpSpPr>
            <p:grpSp>
              <p:nvGrpSpPr>
                <p:cNvPr id="318" name="Gruppieren 317">
                  <a:extLst>
                    <a:ext uri="{FF2B5EF4-FFF2-40B4-BE49-F238E27FC236}">
                      <a16:creationId xmlns:a16="http://schemas.microsoft.com/office/drawing/2014/main" id="{37C0877E-E8C1-4ED7-8610-297774FB8F0B}"/>
                    </a:ext>
                  </a:extLst>
                </p:cNvPr>
                <p:cNvGrpSpPr/>
                <p:nvPr/>
              </p:nvGrpSpPr>
              <p:grpSpPr>
                <a:xfrm>
                  <a:off x="612560" y="1642369"/>
                  <a:ext cx="3241480" cy="3240000"/>
                  <a:chOff x="532661" y="1331651"/>
                  <a:chExt cx="3241480" cy="3240000"/>
                </a:xfrm>
              </p:grpSpPr>
              <p:cxnSp>
                <p:nvCxnSpPr>
                  <p:cNvPr id="322" name="Gerade Verbindung mit Pfeil 321">
                    <a:extLst>
                      <a:ext uri="{FF2B5EF4-FFF2-40B4-BE49-F238E27FC236}">
                        <a16:creationId xmlns:a16="http://schemas.microsoft.com/office/drawing/2014/main" id="{ED3BF538-6A35-40EB-97BD-B28081484AF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32661" y="1331651"/>
                    <a:ext cx="0" cy="324000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3" name="Gerade Verbindung mit Pfeil 322">
                    <a:extLst>
                      <a:ext uri="{FF2B5EF4-FFF2-40B4-BE49-F238E27FC236}">
                        <a16:creationId xmlns:a16="http://schemas.microsoft.com/office/drawing/2014/main" id="{E079FE0E-A811-43AC-A354-676FC2C193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534141" y="4571651"/>
                    <a:ext cx="3240000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06" name="Textfeld 305">
                  <a:extLst>
                    <a:ext uri="{FF2B5EF4-FFF2-40B4-BE49-F238E27FC236}">
                      <a16:creationId xmlns:a16="http://schemas.microsoft.com/office/drawing/2014/main" id="{3ACEC797-30EC-4CB7-BEFA-ADC5EEFE84FD}"/>
                    </a:ext>
                  </a:extLst>
                </p:cNvPr>
                <p:cNvSpPr txBox="1"/>
                <p:nvPr/>
              </p:nvSpPr>
              <p:spPr>
                <a:xfrm>
                  <a:off x="2606137" y="1784265"/>
                  <a:ext cx="994299" cy="4735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sz="1600" b="1" dirty="0" smtClean="0">
                      <a:solidFill>
                        <a:schemeClr val="tx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Ja</a:t>
                  </a:r>
                  <a:endParaRPr lang="de-DE" sz="1600" b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8" name="Ellipse 307">
                  <a:extLst>
                    <a:ext uri="{FF2B5EF4-FFF2-40B4-BE49-F238E27FC236}">
                      <a16:creationId xmlns:a16="http://schemas.microsoft.com/office/drawing/2014/main" id="{BEB80F72-AA65-478C-B169-444F637C908D}"/>
                    </a:ext>
                  </a:extLst>
                </p:cNvPr>
                <p:cNvSpPr/>
                <p:nvPr/>
              </p:nvSpPr>
              <p:spPr>
                <a:xfrm>
                  <a:off x="2948120" y="3664894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9" name="Ellipse 308">
                  <a:extLst>
                    <a:ext uri="{FF2B5EF4-FFF2-40B4-BE49-F238E27FC236}">
                      <a16:creationId xmlns:a16="http://schemas.microsoft.com/office/drawing/2014/main" id="{7664F61A-71F8-47C7-B9B4-BAAE458EDA5D}"/>
                    </a:ext>
                  </a:extLst>
                </p:cNvPr>
                <p:cNvSpPr/>
                <p:nvPr/>
              </p:nvSpPr>
              <p:spPr>
                <a:xfrm>
                  <a:off x="3215195" y="393540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0" name="Ellipse 309">
                  <a:extLst>
                    <a:ext uri="{FF2B5EF4-FFF2-40B4-BE49-F238E27FC236}">
                      <a16:creationId xmlns:a16="http://schemas.microsoft.com/office/drawing/2014/main" id="{8FB895A2-8F01-4147-B5F8-9FEF90413D37}"/>
                    </a:ext>
                  </a:extLst>
                </p:cNvPr>
                <p:cNvSpPr/>
                <p:nvPr/>
              </p:nvSpPr>
              <p:spPr>
                <a:xfrm>
                  <a:off x="3198920" y="373380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1" name="Ellipse 310">
                  <a:extLst>
                    <a:ext uri="{FF2B5EF4-FFF2-40B4-BE49-F238E27FC236}">
                      <a16:creationId xmlns:a16="http://schemas.microsoft.com/office/drawing/2014/main" id="{DFE5DA50-7F47-4A24-B859-F77D99FE4F1D}"/>
                    </a:ext>
                  </a:extLst>
                </p:cNvPr>
                <p:cNvSpPr/>
                <p:nvPr/>
              </p:nvSpPr>
              <p:spPr>
                <a:xfrm>
                  <a:off x="2856395" y="4002388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2" name="Ellipse 311">
                  <a:extLst>
                    <a:ext uri="{FF2B5EF4-FFF2-40B4-BE49-F238E27FC236}">
                      <a16:creationId xmlns:a16="http://schemas.microsoft.com/office/drawing/2014/main" id="{DDD678F6-6D66-4846-9F77-E1BA15B551BC}"/>
                    </a:ext>
                  </a:extLst>
                </p:cNvPr>
                <p:cNvSpPr/>
                <p:nvPr/>
              </p:nvSpPr>
              <p:spPr>
                <a:xfrm>
                  <a:off x="3476744" y="4557606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3" name="Ellipse 312">
                  <a:extLst>
                    <a:ext uri="{FF2B5EF4-FFF2-40B4-BE49-F238E27FC236}">
                      <a16:creationId xmlns:a16="http://schemas.microsoft.com/office/drawing/2014/main" id="{5C23E1EC-22CA-4965-9BE7-3C71F90A1629}"/>
                    </a:ext>
                  </a:extLst>
                </p:cNvPr>
                <p:cNvSpPr/>
                <p:nvPr/>
              </p:nvSpPr>
              <p:spPr>
                <a:xfrm>
                  <a:off x="3215195" y="43711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4" name="Ellipse 313">
                  <a:extLst>
                    <a:ext uri="{FF2B5EF4-FFF2-40B4-BE49-F238E27FC236}">
                      <a16:creationId xmlns:a16="http://schemas.microsoft.com/office/drawing/2014/main" id="{DC27B277-3B12-48CC-9AB0-4159C6ECA28F}"/>
                    </a:ext>
                  </a:extLst>
                </p:cNvPr>
                <p:cNvSpPr/>
                <p:nvPr/>
              </p:nvSpPr>
              <p:spPr>
                <a:xfrm>
                  <a:off x="2425071" y="39679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5" name="Ellipse 314">
                  <a:extLst>
                    <a:ext uri="{FF2B5EF4-FFF2-40B4-BE49-F238E27FC236}">
                      <a16:creationId xmlns:a16="http://schemas.microsoft.com/office/drawing/2014/main" id="{AC600563-49EF-470B-AA53-800F5107E48A}"/>
                    </a:ext>
                  </a:extLst>
                </p:cNvPr>
                <p:cNvSpPr/>
                <p:nvPr/>
              </p:nvSpPr>
              <p:spPr>
                <a:xfrm>
                  <a:off x="2609084" y="3729527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6" name="Ellipse 315">
                  <a:extLst>
                    <a:ext uri="{FF2B5EF4-FFF2-40B4-BE49-F238E27FC236}">
                      <a16:creationId xmlns:a16="http://schemas.microsoft.com/office/drawing/2014/main" id="{5D035FC3-E407-4A9F-B560-538CEFBF8BBD}"/>
                    </a:ext>
                  </a:extLst>
                </p:cNvPr>
                <p:cNvSpPr/>
                <p:nvPr/>
              </p:nvSpPr>
              <p:spPr>
                <a:xfrm>
                  <a:off x="2729871" y="42727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7" name="Ellipse 316">
                  <a:extLst>
                    <a:ext uri="{FF2B5EF4-FFF2-40B4-BE49-F238E27FC236}">
                      <a16:creationId xmlns:a16="http://schemas.microsoft.com/office/drawing/2014/main" id="{899F768B-598E-4DDB-B7D1-C076D7107BFA}"/>
                    </a:ext>
                  </a:extLst>
                </p:cNvPr>
                <p:cNvSpPr/>
                <p:nvPr/>
              </p:nvSpPr>
              <p:spPr>
                <a:xfrm>
                  <a:off x="3046520" y="459436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72" name="Ellipse 271">
                <a:extLst>
                  <a:ext uri="{FF2B5EF4-FFF2-40B4-BE49-F238E27FC236}">
                    <a16:creationId xmlns:a16="http://schemas.microsoft.com/office/drawing/2014/main" id="{A7675F72-D9BB-476C-86C9-B7D3FE66A907}"/>
                  </a:ext>
                </a:extLst>
              </p:cNvPr>
              <p:cNvSpPr/>
              <p:nvPr/>
            </p:nvSpPr>
            <p:spPr>
              <a:xfrm>
                <a:off x="2930696" y="2627505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3" name="Ellipse 272">
                <a:extLst>
                  <a:ext uri="{FF2B5EF4-FFF2-40B4-BE49-F238E27FC236}">
                    <a16:creationId xmlns:a16="http://schemas.microsoft.com/office/drawing/2014/main" id="{9D3A5061-1F8A-432C-B7CA-9D3EC7388201}"/>
                  </a:ext>
                </a:extLst>
              </p:cNvPr>
              <p:cNvSpPr/>
              <p:nvPr/>
            </p:nvSpPr>
            <p:spPr>
              <a:xfrm>
                <a:off x="3197771" y="2898011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4" name="Ellipse 273">
                <a:extLst>
                  <a:ext uri="{FF2B5EF4-FFF2-40B4-BE49-F238E27FC236}">
                    <a16:creationId xmlns:a16="http://schemas.microsoft.com/office/drawing/2014/main" id="{1D872907-75CF-4C84-8306-BACFE5C8BD2A}"/>
                  </a:ext>
                </a:extLst>
              </p:cNvPr>
              <p:cNvSpPr/>
              <p:nvPr/>
            </p:nvSpPr>
            <p:spPr>
              <a:xfrm>
                <a:off x="3181496" y="2696411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5" name="Ellipse 274">
                <a:extLst>
                  <a:ext uri="{FF2B5EF4-FFF2-40B4-BE49-F238E27FC236}">
                    <a16:creationId xmlns:a16="http://schemas.microsoft.com/office/drawing/2014/main" id="{63D9C924-5349-43D0-885B-B729A623DC6A}"/>
                  </a:ext>
                </a:extLst>
              </p:cNvPr>
              <p:cNvSpPr/>
              <p:nvPr/>
            </p:nvSpPr>
            <p:spPr>
              <a:xfrm>
                <a:off x="3020172" y="3896266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6" name="Ellipse 275">
                <a:extLst>
                  <a:ext uri="{FF2B5EF4-FFF2-40B4-BE49-F238E27FC236}">
                    <a16:creationId xmlns:a16="http://schemas.microsoft.com/office/drawing/2014/main" id="{AAA25CB4-CFEF-4E55-9994-F985596AAECF}"/>
                  </a:ext>
                </a:extLst>
              </p:cNvPr>
              <p:cNvSpPr/>
              <p:nvPr/>
            </p:nvSpPr>
            <p:spPr>
              <a:xfrm>
                <a:off x="2981420" y="3177915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7" name="Ellipse 276">
                <a:extLst>
                  <a:ext uri="{FF2B5EF4-FFF2-40B4-BE49-F238E27FC236}">
                    <a16:creationId xmlns:a16="http://schemas.microsoft.com/office/drawing/2014/main" id="{FAC9AD35-ED8C-4B55-BA80-CE7EC9EF8AD8}"/>
                  </a:ext>
                </a:extLst>
              </p:cNvPr>
              <p:cNvSpPr/>
              <p:nvPr/>
            </p:nvSpPr>
            <p:spPr>
              <a:xfrm>
                <a:off x="3459320" y="3520217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8" name="Ellipse 277">
                <a:extLst>
                  <a:ext uri="{FF2B5EF4-FFF2-40B4-BE49-F238E27FC236}">
                    <a16:creationId xmlns:a16="http://schemas.microsoft.com/office/drawing/2014/main" id="{DD7A0112-0A01-4D48-8A21-003C1ADB38F6}"/>
                  </a:ext>
                </a:extLst>
              </p:cNvPr>
              <p:cNvSpPr/>
              <p:nvPr/>
            </p:nvSpPr>
            <p:spPr>
              <a:xfrm>
                <a:off x="3197771" y="33337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9" name="Ellipse 278">
                <a:extLst>
                  <a:ext uri="{FF2B5EF4-FFF2-40B4-BE49-F238E27FC236}">
                    <a16:creationId xmlns:a16="http://schemas.microsoft.com/office/drawing/2014/main" id="{17617332-2B42-4019-9A91-30B7E1F6A52F}"/>
                  </a:ext>
                </a:extLst>
              </p:cNvPr>
              <p:cNvSpPr/>
              <p:nvPr/>
            </p:nvSpPr>
            <p:spPr>
              <a:xfrm>
                <a:off x="2407647" y="29305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0" name="Ellipse 279">
                <a:extLst>
                  <a:ext uri="{FF2B5EF4-FFF2-40B4-BE49-F238E27FC236}">
                    <a16:creationId xmlns:a16="http://schemas.microsoft.com/office/drawing/2014/main" id="{B0DE95E5-B1A0-4488-996F-D07A5EED9564}"/>
                  </a:ext>
                </a:extLst>
              </p:cNvPr>
              <p:cNvSpPr/>
              <p:nvPr/>
            </p:nvSpPr>
            <p:spPr>
              <a:xfrm>
                <a:off x="2591660" y="2692138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1" name="Ellipse 280">
                <a:extLst>
                  <a:ext uri="{FF2B5EF4-FFF2-40B4-BE49-F238E27FC236}">
                    <a16:creationId xmlns:a16="http://schemas.microsoft.com/office/drawing/2014/main" id="{26B44551-CAD5-4483-9582-4047C3352E06}"/>
                  </a:ext>
                </a:extLst>
              </p:cNvPr>
              <p:cNvSpPr/>
              <p:nvPr/>
            </p:nvSpPr>
            <p:spPr>
              <a:xfrm>
                <a:off x="2712447" y="32353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2" name="Ellipse 281">
                <a:extLst>
                  <a:ext uri="{FF2B5EF4-FFF2-40B4-BE49-F238E27FC236}">
                    <a16:creationId xmlns:a16="http://schemas.microsoft.com/office/drawing/2014/main" id="{DF48FBD7-8433-49A0-8299-BA876614D930}"/>
                  </a:ext>
                </a:extLst>
              </p:cNvPr>
              <p:cNvSpPr/>
              <p:nvPr/>
            </p:nvSpPr>
            <p:spPr>
              <a:xfrm>
                <a:off x="2469821" y="34861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8" name="Textfeld 267">
              <a:extLst>
                <a:ext uri="{FF2B5EF4-FFF2-40B4-BE49-F238E27FC236}">
                  <a16:creationId xmlns:a16="http://schemas.microsoft.com/office/drawing/2014/main" id="{D19F8287-A9E9-401A-8CA1-FB736F8AC283}"/>
                </a:ext>
              </a:extLst>
            </p:cNvPr>
            <p:cNvSpPr txBox="1"/>
            <p:nvPr/>
          </p:nvSpPr>
          <p:spPr>
            <a:xfrm>
              <a:off x="3098099" y="3978360"/>
              <a:ext cx="1034799" cy="401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de-DE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269" name="Textfeld 268">
              <a:extLst>
                <a:ext uri="{FF2B5EF4-FFF2-40B4-BE49-F238E27FC236}">
                  <a16:creationId xmlns:a16="http://schemas.microsoft.com/office/drawing/2014/main" id="{FF3A1A10-F7F2-4E2B-80D8-BDC5529B20A7}"/>
                </a:ext>
              </a:extLst>
            </p:cNvPr>
            <p:cNvSpPr txBox="1"/>
            <p:nvPr/>
          </p:nvSpPr>
          <p:spPr>
            <a:xfrm>
              <a:off x="-73208" y="1168063"/>
              <a:ext cx="1034799" cy="401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de-DE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324" name="Gruppieren 323"/>
          <p:cNvGrpSpPr/>
          <p:nvPr/>
        </p:nvGrpSpPr>
        <p:grpSpPr>
          <a:xfrm>
            <a:off x="-59614" y="4100769"/>
            <a:ext cx="3974400" cy="2736997"/>
            <a:chOff x="-73208" y="1168063"/>
            <a:chExt cx="4206106" cy="3206987"/>
          </a:xfrm>
        </p:grpSpPr>
        <p:grpSp>
          <p:nvGrpSpPr>
            <p:cNvPr id="325" name="Gruppieren 324">
              <a:extLst>
                <a:ext uri="{FF2B5EF4-FFF2-40B4-BE49-F238E27FC236}">
                  <a16:creationId xmlns:a16="http://schemas.microsoft.com/office/drawing/2014/main" id="{2EC855FA-C254-41DC-85CA-7FFC0AE90441}"/>
                </a:ext>
              </a:extLst>
            </p:cNvPr>
            <p:cNvGrpSpPr/>
            <p:nvPr/>
          </p:nvGrpSpPr>
          <p:grpSpPr>
            <a:xfrm>
              <a:off x="665602" y="1237810"/>
              <a:ext cx="3075115" cy="2746883"/>
              <a:chOff x="612560" y="1642369"/>
              <a:chExt cx="3241480" cy="3240000"/>
            </a:xfrm>
          </p:grpSpPr>
          <p:grpSp>
            <p:nvGrpSpPr>
              <p:cNvPr id="328" name="Gruppieren 327">
                <a:extLst>
                  <a:ext uri="{FF2B5EF4-FFF2-40B4-BE49-F238E27FC236}">
                    <a16:creationId xmlns:a16="http://schemas.microsoft.com/office/drawing/2014/main" id="{3108A2F9-B342-4DEA-857E-CDB83BD56133}"/>
                  </a:ext>
                </a:extLst>
              </p:cNvPr>
              <p:cNvGrpSpPr/>
              <p:nvPr/>
            </p:nvGrpSpPr>
            <p:grpSpPr>
              <a:xfrm>
                <a:off x="612560" y="1642369"/>
                <a:ext cx="3241480" cy="3240000"/>
                <a:chOff x="612560" y="1642369"/>
                <a:chExt cx="3241480" cy="3240000"/>
              </a:xfrm>
            </p:grpSpPr>
            <p:grpSp>
              <p:nvGrpSpPr>
                <p:cNvPr id="376" name="Gruppieren 375">
                  <a:extLst>
                    <a:ext uri="{FF2B5EF4-FFF2-40B4-BE49-F238E27FC236}">
                      <a16:creationId xmlns:a16="http://schemas.microsoft.com/office/drawing/2014/main" id="{37C0877E-E8C1-4ED7-8610-297774FB8F0B}"/>
                    </a:ext>
                  </a:extLst>
                </p:cNvPr>
                <p:cNvGrpSpPr/>
                <p:nvPr/>
              </p:nvGrpSpPr>
              <p:grpSpPr>
                <a:xfrm>
                  <a:off x="612560" y="1642369"/>
                  <a:ext cx="3241480" cy="3240000"/>
                  <a:chOff x="532661" y="1331651"/>
                  <a:chExt cx="3241480" cy="3240000"/>
                </a:xfrm>
              </p:grpSpPr>
              <p:cxnSp>
                <p:nvCxnSpPr>
                  <p:cNvPr id="380" name="Gerade Verbindung mit Pfeil 379">
                    <a:extLst>
                      <a:ext uri="{FF2B5EF4-FFF2-40B4-BE49-F238E27FC236}">
                        <a16:creationId xmlns:a16="http://schemas.microsoft.com/office/drawing/2014/main" id="{ED3BF538-6A35-40EB-97BD-B28081484AF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32661" y="1331651"/>
                    <a:ext cx="0" cy="324000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1" name="Gerade Verbindung mit Pfeil 380">
                    <a:extLst>
                      <a:ext uri="{FF2B5EF4-FFF2-40B4-BE49-F238E27FC236}">
                        <a16:creationId xmlns:a16="http://schemas.microsoft.com/office/drawing/2014/main" id="{E079FE0E-A811-43AC-A354-676FC2C193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534141" y="4571651"/>
                    <a:ext cx="3240000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5" name="Textfeld 364">
                  <a:extLst>
                    <a:ext uri="{FF2B5EF4-FFF2-40B4-BE49-F238E27FC236}">
                      <a16:creationId xmlns:a16="http://schemas.microsoft.com/office/drawing/2014/main" id="{29532E90-BF9C-4526-8A6C-259E369C27D9}"/>
                    </a:ext>
                  </a:extLst>
                </p:cNvPr>
                <p:cNvSpPr txBox="1"/>
                <p:nvPr/>
              </p:nvSpPr>
              <p:spPr>
                <a:xfrm>
                  <a:off x="760113" y="1768720"/>
                  <a:ext cx="994299" cy="4679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sz="1600" b="1" dirty="0">
                      <a:solidFill>
                        <a:schemeClr val="tx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Nein</a:t>
                  </a:r>
                </a:p>
              </p:txBody>
            </p:sp>
          </p:grpSp>
          <p:sp>
            <p:nvSpPr>
              <p:cNvPr id="329" name="Ellipse 328">
                <a:extLst>
                  <a:ext uri="{FF2B5EF4-FFF2-40B4-BE49-F238E27FC236}">
                    <a16:creationId xmlns:a16="http://schemas.microsoft.com/office/drawing/2014/main" id="{7C786DAB-60AC-4D99-9B44-1CE35EEAAC31}"/>
                  </a:ext>
                </a:extLst>
              </p:cNvPr>
              <p:cNvSpPr/>
              <p:nvPr/>
            </p:nvSpPr>
            <p:spPr>
              <a:xfrm>
                <a:off x="1889478" y="4164769"/>
                <a:ext cx="108000" cy="1080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1" name="Ellipse 340">
                <a:extLst>
                  <a:ext uri="{FF2B5EF4-FFF2-40B4-BE49-F238E27FC236}">
                    <a16:creationId xmlns:a16="http://schemas.microsoft.com/office/drawing/2014/main" id="{E459D7A8-1FD7-41D6-B560-0CA5BC6A14E2}"/>
                  </a:ext>
                </a:extLst>
              </p:cNvPr>
              <p:cNvSpPr/>
              <p:nvPr/>
            </p:nvSpPr>
            <p:spPr>
              <a:xfrm>
                <a:off x="1385437" y="3688858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2" name="Ellipse 341">
                <a:extLst>
                  <a:ext uri="{FF2B5EF4-FFF2-40B4-BE49-F238E27FC236}">
                    <a16:creationId xmlns:a16="http://schemas.microsoft.com/office/drawing/2014/main" id="{29F0AB4D-8DA1-4016-B33C-1A8F07DB513C}"/>
                  </a:ext>
                </a:extLst>
              </p:cNvPr>
              <p:cNvSpPr/>
              <p:nvPr/>
            </p:nvSpPr>
            <p:spPr>
              <a:xfrm>
                <a:off x="1652512" y="3959364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3" name="Ellipse 342">
                <a:extLst>
                  <a:ext uri="{FF2B5EF4-FFF2-40B4-BE49-F238E27FC236}">
                    <a16:creationId xmlns:a16="http://schemas.microsoft.com/office/drawing/2014/main" id="{98A4BF87-AF92-4F2C-925B-9E582E304CE8}"/>
                  </a:ext>
                </a:extLst>
              </p:cNvPr>
              <p:cNvSpPr/>
              <p:nvPr/>
            </p:nvSpPr>
            <p:spPr>
              <a:xfrm>
                <a:off x="1636237" y="3757764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4" name="Ellipse 343">
                <a:extLst>
                  <a:ext uri="{FF2B5EF4-FFF2-40B4-BE49-F238E27FC236}">
                    <a16:creationId xmlns:a16="http://schemas.microsoft.com/office/drawing/2014/main" id="{89B9B69F-EC81-4B0D-BF72-BBB6FE6330B1}"/>
                  </a:ext>
                </a:extLst>
              </p:cNvPr>
              <p:cNvSpPr/>
              <p:nvPr/>
            </p:nvSpPr>
            <p:spPr>
              <a:xfrm>
                <a:off x="1483837" y="4264261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5" name="Ellipse 344">
                <a:extLst>
                  <a:ext uri="{FF2B5EF4-FFF2-40B4-BE49-F238E27FC236}">
                    <a16:creationId xmlns:a16="http://schemas.microsoft.com/office/drawing/2014/main" id="{B984A422-BC66-4385-AE2C-71E5F1F54433}"/>
                  </a:ext>
                </a:extLst>
              </p:cNvPr>
              <p:cNvSpPr/>
              <p:nvPr/>
            </p:nvSpPr>
            <p:spPr>
              <a:xfrm>
                <a:off x="1293712" y="4026352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6" name="Ellipse 345">
                <a:extLst>
                  <a:ext uri="{FF2B5EF4-FFF2-40B4-BE49-F238E27FC236}">
                    <a16:creationId xmlns:a16="http://schemas.microsoft.com/office/drawing/2014/main" id="{480851AA-4558-485A-BF86-B648E59FF898}"/>
                  </a:ext>
                </a:extLst>
              </p:cNvPr>
              <p:cNvSpPr/>
              <p:nvPr/>
            </p:nvSpPr>
            <p:spPr>
              <a:xfrm>
                <a:off x="1914061" y="4581570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7" name="Ellipse 346">
                <a:extLst>
                  <a:ext uri="{FF2B5EF4-FFF2-40B4-BE49-F238E27FC236}">
                    <a16:creationId xmlns:a16="http://schemas.microsoft.com/office/drawing/2014/main" id="{E66068C4-FFD4-4642-8550-02765BDE4490}"/>
                  </a:ext>
                </a:extLst>
              </p:cNvPr>
              <p:cNvSpPr/>
              <p:nvPr/>
            </p:nvSpPr>
            <p:spPr>
              <a:xfrm>
                <a:off x="1652512" y="43951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8" name="Ellipse 347">
                <a:extLst>
                  <a:ext uri="{FF2B5EF4-FFF2-40B4-BE49-F238E27FC236}">
                    <a16:creationId xmlns:a16="http://schemas.microsoft.com/office/drawing/2014/main" id="{BE9111D1-1786-4CC0-9B56-AED037854D17}"/>
                  </a:ext>
                </a:extLst>
              </p:cNvPr>
              <p:cNvSpPr/>
              <p:nvPr/>
            </p:nvSpPr>
            <p:spPr>
              <a:xfrm>
                <a:off x="862388" y="39919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9" name="Ellipse 348">
                <a:extLst>
                  <a:ext uri="{FF2B5EF4-FFF2-40B4-BE49-F238E27FC236}">
                    <a16:creationId xmlns:a16="http://schemas.microsoft.com/office/drawing/2014/main" id="{C5DCAC50-3D0F-4AF5-A278-3BD8A3650992}"/>
                  </a:ext>
                </a:extLst>
              </p:cNvPr>
              <p:cNvSpPr/>
              <p:nvPr/>
            </p:nvSpPr>
            <p:spPr>
              <a:xfrm>
                <a:off x="1046401" y="3753491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0" name="Ellipse 349">
                <a:extLst>
                  <a:ext uri="{FF2B5EF4-FFF2-40B4-BE49-F238E27FC236}">
                    <a16:creationId xmlns:a16="http://schemas.microsoft.com/office/drawing/2014/main" id="{AC65320F-6217-4C0E-94EE-43DD17FEA8EF}"/>
                  </a:ext>
                </a:extLst>
              </p:cNvPr>
              <p:cNvSpPr/>
              <p:nvPr/>
            </p:nvSpPr>
            <p:spPr>
              <a:xfrm>
                <a:off x="1167188" y="42967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1" name="Ellipse 350">
                <a:extLst>
                  <a:ext uri="{FF2B5EF4-FFF2-40B4-BE49-F238E27FC236}">
                    <a16:creationId xmlns:a16="http://schemas.microsoft.com/office/drawing/2014/main" id="{3B5C4903-2CE4-47C5-9D10-3CDEC3B1A084}"/>
                  </a:ext>
                </a:extLst>
              </p:cNvPr>
              <p:cNvSpPr/>
              <p:nvPr/>
            </p:nvSpPr>
            <p:spPr>
              <a:xfrm>
                <a:off x="924562" y="45475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2" name="Ellipse 351">
                <a:extLst>
                  <a:ext uri="{FF2B5EF4-FFF2-40B4-BE49-F238E27FC236}">
                    <a16:creationId xmlns:a16="http://schemas.microsoft.com/office/drawing/2014/main" id="{FCCED601-4668-4869-89CF-7697F8EABC82}"/>
                  </a:ext>
                </a:extLst>
              </p:cNvPr>
              <p:cNvSpPr/>
              <p:nvPr/>
            </p:nvSpPr>
            <p:spPr>
              <a:xfrm>
                <a:off x="1331657" y="2652865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3" name="Ellipse 352">
                <a:extLst>
                  <a:ext uri="{FF2B5EF4-FFF2-40B4-BE49-F238E27FC236}">
                    <a16:creationId xmlns:a16="http://schemas.microsoft.com/office/drawing/2014/main" id="{16A712A4-170D-4510-8DB4-5E591411FD4A}"/>
                  </a:ext>
                </a:extLst>
              </p:cNvPr>
              <p:cNvSpPr/>
              <p:nvPr/>
            </p:nvSpPr>
            <p:spPr>
              <a:xfrm>
                <a:off x="1847516" y="2638138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4" name="Ellipse 353">
                <a:extLst>
                  <a:ext uri="{FF2B5EF4-FFF2-40B4-BE49-F238E27FC236}">
                    <a16:creationId xmlns:a16="http://schemas.microsoft.com/office/drawing/2014/main" id="{618E5528-BB23-49F9-8FF1-9339627DF047}"/>
                  </a:ext>
                </a:extLst>
              </p:cNvPr>
              <p:cNvSpPr/>
              <p:nvPr/>
            </p:nvSpPr>
            <p:spPr>
              <a:xfrm>
                <a:off x="1582457" y="2721771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5" name="Ellipse 354">
                <a:extLst>
                  <a:ext uri="{FF2B5EF4-FFF2-40B4-BE49-F238E27FC236}">
                    <a16:creationId xmlns:a16="http://schemas.microsoft.com/office/drawing/2014/main" id="{6D9D5058-DC25-42DA-B8F2-AFA42659516A}"/>
                  </a:ext>
                </a:extLst>
              </p:cNvPr>
              <p:cNvSpPr/>
              <p:nvPr/>
            </p:nvSpPr>
            <p:spPr>
              <a:xfrm>
                <a:off x="1304810" y="3830756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6" name="Ellipse 355">
                <a:extLst>
                  <a:ext uri="{FF2B5EF4-FFF2-40B4-BE49-F238E27FC236}">
                    <a16:creationId xmlns:a16="http://schemas.microsoft.com/office/drawing/2014/main" id="{7847FADD-625D-416A-AB8D-BC270DA87372}"/>
                  </a:ext>
                </a:extLst>
              </p:cNvPr>
              <p:cNvSpPr/>
              <p:nvPr/>
            </p:nvSpPr>
            <p:spPr>
              <a:xfrm>
                <a:off x="1354597" y="3132662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7" name="Ellipse 356">
                <a:extLst>
                  <a:ext uri="{FF2B5EF4-FFF2-40B4-BE49-F238E27FC236}">
                    <a16:creationId xmlns:a16="http://schemas.microsoft.com/office/drawing/2014/main" id="{8B4A1025-FCCD-4031-998E-37C13E432B76}"/>
                  </a:ext>
                </a:extLst>
              </p:cNvPr>
              <p:cNvSpPr/>
              <p:nvPr/>
            </p:nvSpPr>
            <p:spPr>
              <a:xfrm>
                <a:off x="1860281" y="3545577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8" name="Ellipse 357">
                <a:extLst>
                  <a:ext uri="{FF2B5EF4-FFF2-40B4-BE49-F238E27FC236}">
                    <a16:creationId xmlns:a16="http://schemas.microsoft.com/office/drawing/2014/main" id="{AEACF1EE-C5A3-44D8-8EC5-C818D83399E1}"/>
                  </a:ext>
                </a:extLst>
              </p:cNvPr>
              <p:cNvSpPr/>
              <p:nvPr/>
            </p:nvSpPr>
            <p:spPr>
              <a:xfrm>
                <a:off x="1598732" y="33591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9" name="Ellipse 358">
                <a:extLst>
                  <a:ext uri="{FF2B5EF4-FFF2-40B4-BE49-F238E27FC236}">
                    <a16:creationId xmlns:a16="http://schemas.microsoft.com/office/drawing/2014/main" id="{6CA27258-70EB-4CC9-9466-4EA57E2408B2}"/>
                  </a:ext>
                </a:extLst>
              </p:cNvPr>
              <p:cNvSpPr/>
              <p:nvPr/>
            </p:nvSpPr>
            <p:spPr>
              <a:xfrm>
                <a:off x="808608" y="29559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0" name="Ellipse 359">
                <a:extLst>
                  <a:ext uri="{FF2B5EF4-FFF2-40B4-BE49-F238E27FC236}">
                    <a16:creationId xmlns:a16="http://schemas.microsoft.com/office/drawing/2014/main" id="{DDEA40F3-8E39-4878-87AF-2EAAD6962EF3}"/>
                  </a:ext>
                </a:extLst>
              </p:cNvPr>
              <p:cNvSpPr/>
              <p:nvPr/>
            </p:nvSpPr>
            <p:spPr>
              <a:xfrm>
                <a:off x="920350" y="2519505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1" name="Ellipse 360">
                <a:extLst>
                  <a:ext uri="{FF2B5EF4-FFF2-40B4-BE49-F238E27FC236}">
                    <a16:creationId xmlns:a16="http://schemas.microsoft.com/office/drawing/2014/main" id="{92459B94-3334-4F7D-87C8-1F05352E84AA}"/>
                  </a:ext>
                </a:extLst>
              </p:cNvPr>
              <p:cNvSpPr/>
              <p:nvPr/>
            </p:nvSpPr>
            <p:spPr>
              <a:xfrm>
                <a:off x="1113408" y="32607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2" name="Ellipse 361">
                <a:extLst>
                  <a:ext uri="{FF2B5EF4-FFF2-40B4-BE49-F238E27FC236}">
                    <a16:creationId xmlns:a16="http://schemas.microsoft.com/office/drawing/2014/main" id="{99EFCAFC-8B5E-4A45-A7A8-5A908969DCC1}"/>
                  </a:ext>
                </a:extLst>
              </p:cNvPr>
              <p:cNvSpPr/>
              <p:nvPr/>
            </p:nvSpPr>
            <p:spPr>
              <a:xfrm>
                <a:off x="870782" y="35115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26" name="Textfeld 325">
              <a:extLst>
                <a:ext uri="{FF2B5EF4-FFF2-40B4-BE49-F238E27FC236}">
                  <a16:creationId xmlns:a16="http://schemas.microsoft.com/office/drawing/2014/main" id="{D19F8287-A9E9-401A-8CA1-FB736F8AC283}"/>
                </a:ext>
              </a:extLst>
            </p:cNvPr>
            <p:cNvSpPr txBox="1"/>
            <p:nvPr/>
          </p:nvSpPr>
          <p:spPr>
            <a:xfrm>
              <a:off x="3098099" y="3978360"/>
              <a:ext cx="1034799" cy="396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de-DE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327" name="Textfeld 326">
              <a:extLst>
                <a:ext uri="{FF2B5EF4-FFF2-40B4-BE49-F238E27FC236}">
                  <a16:creationId xmlns:a16="http://schemas.microsoft.com/office/drawing/2014/main" id="{FF3A1A10-F7F2-4E2B-80D8-BDC5529B20A7}"/>
                </a:ext>
              </a:extLst>
            </p:cNvPr>
            <p:cNvSpPr txBox="1"/>
            <p:nvPr/>
          </p:nvSpPr>
          <p:spPr>
            <a:xfrm>
              <a:off x="-73208" y="1168063"/>
              <a:ext cx="1034799" cy="396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de-DE" sz="1600" b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124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675EC812-212E-469B-8E36-5AFAA55B1519}"/>
              </a:ext>
            </a:extLst>
          </p:cNvPr>
          <p:cNvCxnSpPr/>
          <p:nvPr/>
        </p:nvCxnSpPr>
        <p:spPr>
          <a:xfrm>
            <a:off x="2396971" y="1012054"/>
            <a:ext cx="6678214" cy="0"/>
          </a:xfrm>
          <a:prstGeom prst="line">
            <a:avLst/>
          </a:prstGeom>
          <a:ln w="508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el 1">
            <a:extLst>
              <a:ext uri="{FF2B5EF4-FFF2-40B4-BE49-F238E27FC236}">
                <a16:creationId xmlns:a16="http://schemas.microsoft.com/office/drawing/2014/main" id="{2AD0930A-3CE9-49AE-93AD-229CA7203E4C}"/>
              </a:ext>
            </a:extLst>
          </p:cNvPr>
          <p:cNvSpPr txBox="1">
            <a:spLocks/>
          </p:cNvSpPr>
          <p:nvPr/>
        </p:nvSpPr>
        <p:spPr>
          <a:xfrm>
            <a:off x="4944862" y="482351"/>
            <a:ext cx="3707531" cy="591847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200" b="1" i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r"/>
            <a:r>
              <a:rPr lang="de-DE" dirty="0"/>
              <a:t>Entscheidungsbäume</a:t>
            </a:r>
            <a:endParaRPr lang="de-DE" dirty="0"/>
          </a:p>
        </p:txBody>
      </p:sp>
      <p:grpSp>
        <p:nvGrpSpPr>
          <p:cNvPr id="88" name="Gruppieren 87">
            <a:extLst>
              <a:ext uri="{FF2B5EF4-FFF2-40B4-BE49-F238E27FC236}">
                <a16:creationId xmlns:a16="http://schemas.microsoft.com/office/drawing/2014/main" id="{F28873A3-080F-483E-A7D0-F9DA48338E75}"/>
              </a:ext>
            </a:extLst>
          </p:cNvPr>
          <p:cNvGrpSpPr/>
          <p:nvPr/>
        </p:nvGrpSpPr>
        <p:grpSpPr>
          <a:xfrm>
            <a:off x="4730620" y="6404851"/>
            <a:ext cx="4344565" cy="348734"/>
            <a:chOff x="4730620" y="6404851"/>
            <a:chExt cx="4344565" cy="348734"/>
          </a:xfrm>
        </p:grpSpPr>
        <p:sp>
          <p:nvSpPr>
            <p:cNvPr id="89" name="Datumsplatzhalter 3">
              <a:extLst>
                <a:ext uri="{FF2B5EF4-FFF2-40B4-BE49-F238E27FC236}">
                  <a16:creationId xmlns:a16="http://schemas.microsoft.com/office/drawing/2014/main" id="{65DAE914-176C-421E-A000-D2C7548B1DCE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404851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17.04.2018</a:t>
              </a:r>
            </a:p>
          </p:txBody>
        </p:sp>
        <p:sp>
          <p:nvSpPr>
            <p:cNvPr id="90" name="Fußzeilenplatzhalter 4">
              <a:extLst>
                <a:ext uri="{FF2B5EF4-FFF2-40B4-BE49-F238E27FC236}">
                  <a16:creationId xmlns:a16="http://schemas.microsoft.com/office/drawing/2014/main" id="{64BF7BF3-8195-45AA-93A8-F5638003C941}"/>
                </a:ext>
              </a:extLst>
            </p:cNvPr>
            <p:cNvSpPr txBox="1">
              <a:spLocks/>
            </p:cNvSpPr>
            <p:nvPr/>
          </p:nvSpPr>
          <p:spPr>
            <a:xfrm>
              <a:off x="7046362" y="6404851"/>
              <a:ext cx="1344774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Oleksandr Trunov |</a:t>
              </a:r>
            </a:p>
          </p:txBody>
        </p:sp>
        <p:sp>
          <p:nvSpPr>
            <p:cNvPr id="91" name="Fußzeilenplatzhalter 4">
              <a:extLst>
                <a:ext uri="{FF2B5EF4-FFF2-40B4-BE49-F238E27FC236}">
                  <a16:creationId xmlns:a16="http://schemas.microsoft.com/office/drawing/2014/main" id="{42419139-8A46-4B8C-BAED-29BB88AF68F8}"/>
                </a:ext>
              </a:extLst>
            </p:cNvPr>
            <p:cNvSpPr txBox="1">
              <a:spLocks/>
            </p:cNvSpPr>
            <p:nvPr/>
          </p:nvSpPr>
          <p:spPr>
            <a:xfrm>
              <a:off x="4730620" y="6571022"/>
              <a:ext cx="3660516" cy="182563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Forest |</a:t>
              </a:r>
            </a:p>
          </p:txBody>
        </p:sp>
        <p:sp>
          <p:nvSpPr>
            <p:cNvPr id="92" name="Datumsplatzhalter 3">
              <a:extLst>
                <a:ext uri="{FF2B5EF4-FFF2-40B4-BE49-F238E27FC236}">
                  <a16:creationId xmlns:a16="http://schemas.microsoft.com/office/drawing/2014/main" id="{2027E204-5392-44A0-BB00-29722C28260A}"/>
                </a:ext>
              </a:extLst>
            </p:cNvPr>
            <p:cNvSpPr txBox="1">
              <a:spLocks/>
            </p:cNvSpPr>
            <p:nvPr/>
          </p:nvSpPr>
          <p:spPr>
            <a:xfrm>
              <a:off x="8229599" y="6559822"/>
              <a:ext cx="845586" cy="182563"/>
            </a:xfrm>
            <a:prstGeom prst="rect">
              <a:avLst/>
            </a:prstGeom>
          </p:spPr>
          <p:txBody>
            <a:bodyPr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900" dirty="0">
                  <a:latin typeface="Arial" panose="020B0604020202020204" pitchFamily="34" charset="0"/>
                  <a:cs typeface="Arial" panose="020B0604020202020204" pitchFamily="34" charset="0"/>
                </a:rPr>
                <a:t>Folie </a:t>
              </a:r>
              <a:r>
                <a:rPr lang="de-DE" sz="9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endParaRPr lang="de-DE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8" name="Gruppieren 287">
            <a:extLst>
              <a:ext uri="{FF2B5EF4-FFF2-40B4-BE49-F238E27FC236}">
                <a16:creationId xmlns:a16="http://schemas.microsoft.com/office/drawing/2014/main" id="{AD28F79F-48E4-4896-8981-462360AE3904}"/>
              </a:ext>
            </a:extLst>
          </p:cNvPr>
          <p:cNvGrpSpPr/>
          <p:nvPr/>
        </p:nvGrpSpPr>
        <p:grpSpPr>
          <a:xfrm>
            <a:off x="-277744" y="1866844"/>
            <a:ext cx="4541003" cy="3726379"/>
            <a:chOff x="-184680" y="1437282"/>
            <a:chExt cx="4541003" cy="3726379"/>
          </a:xfrm>
        </p:grpSpPr>
        <p:grpSp>
          <p:nvGrpSpPr>
            <p:cNvPr id="231" name="Gruppieren 230">
              <a:extLst>
                <a:ext uri="{FF2B5EF4-FFF2-40B4-BE49-F238E27FC236}">
                  <a16:creationId xmlns:a16="http://schemas.microsoft.com/office/drawing/2014/main" id="{06E7EAF4-6E82-414D-92E6-3639916F9DDF}"/>
                </a:ext>
              </a:extLst>
            </p:cNvPr>
            <p:cNvGrpSpPr/>
            <p:nvPr/>
          </p:nvGrpSpPr>
          <p:grpSpPr>
            <a:xfrm>
              <a:off x="563138" y="1481072"/>
              <a:ext cx="3373514" cy="3276459"/>
              <a:chOff x="612560" y="1642369"/>
              <a:chExt cx="3241480" cy="3240000"/>
            </a:xfrm>
          </p:grpSpPr>
          <p:grpSp>
            <p:nvGrpSpPr>
              <p:cNvPr id="232" name="Gruppieren 231">
                <a:extLst>
                  <a:ext uri="{FF2B5EF4-FFF2-40B4-BE49-F238E27FC236}">
                    <a16:creationId xmlns:a16="http://schemas.microsoft.com/office/drawing/2014/main" id="{605FD15A-DB67-4C70-985F-A3873B8040ED}"/>
                  </a:ext>
                </a:extLst>
              </p:cNvPr>
              <p:cNvGrpSpPr/>
              <p:nvPr/>
            </p:nvGrpSpPr>
            <p:grpSpPr>
              <a:xfrm>
                <a:off x="612560" y="1642369"/>
                <a:ext cx="3241480" cy="3240000"/>
                <a:chOff x="612560" y="1642369"/>
                <a:chExt cx="3241480" cy="3240000"/>
              </a:xfrm>
            </p:grpSpPr>
            <p:grpSp>
              <p:nvGrpSpPr>
                <p:cNvPr id="280" name="Gruppieren 279">
                  <a:extLst>
                    <a:ext uri="{FF2B5EF4-FFF2-40B4-BE49-F238E27FC236}">
                      <a16:creationId xmlns:a16="http://schemas.microsoft.com/office/drawing/2014/main" id="{5844C22B-AB0C-4891-B279-972CE5DE90E2}"/>
                    </a:ext>
                  </a:extLst>
                </p:cNvPr>
                <p:cNvGrpSpPr/>
                <p:nvPr/>
              </p:nvGrpSpPr>
              <p:grpSpPr>
                <a:xfrm>
                  <a:off x="612560" y="1642369"/>
                  <a:ext cx="3241480" cy="3240000"/>
                  <a:chOff x="532661" y="1331651"/>
                  <a:chExt cx="3241480" cy="3240000"/>
                </a:xfrm>
              </p:grpSpPr>
              <p:cxnSp>
                <p:nvCxnSpPr>
                  <p:cNvPr id="284" name="Gerade Verbindung mit Pfeil 283">
                    <a:extLst>
                      <a:ext uri="{FF2B5EF4-FFF2-40B4-BE49-F238E27FC236}">
                        <a16:creationId xmlns:a16="http://schemas.microsoft.com/office/drawing/2014/main" id="{7C0494B9-CE3B-475B-B0BD-711D0F8C591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32661" y="1331651"/>
                    <a:ext cx="0" cy="324000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5" name="Gerade Verbindung mit Pfeil 284">
                    <a:extLst>
                      <a:ext uri="{FF2B5EF4-FFF2-40B4-BE49-F238E27FC236}">
                        <a16:creationId xmlns:a16="http://schemas.microsoft.com/office/drawing/2014/main" id="{1B90215C-86C9-4B20-948F-54935BCE534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534141" y="4571651"/>
                    <a:ext cx="3240000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70" name="Ellipse 269">
                  <a:extLst>
                    <a:ext uri="{FF2B5EF4-FFF2-40B4-BE49-F238E27FC236}">
                      <a16:creationId xmlns:a16="http://schemas.microsoft.com/office/drawing/2014/main" id="{70A0D0BC-93F5-437D-9102-DC9CA80D6099}"/>
                    </a:ext>
                  </a:extLst>
                </p:cNvPr>
                <p:cNvSpPr/>
                <p:nvPr/>
              </p:nvSpPr>
              <p:spPr>
                <a:xfrm>
                  <a:off x="2948120" y="3664894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1" name="Ellipse 270">
                  <a:extLst>
                    <a:ext uri="{FF2B5EF4-FFF2-40B4-BE49-F238E27FC236}">
                      <a16:creationId xmlns:a16="http://schemas.microsoft.com/office/drawing/2014/main" id="{E54331F5-035A-42A0-81ED-2CA16CA115BB}"/>
                    </a:ext>
                  </a:extLst>
                </p:cNvPr>
                <p:cNvSpPr/>
                <p:nvPr/>
              </p:nvSpPr>
              <p:spPr>
                <a:xfrm>
                  <a:off x="3215195" y="393540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2" name="Ellipse 271">
                  <a:extLst>
                    <a:ext uri="{FF2B5EF4-FFF2-40B4-BE49-F238E27FC236}">
                      <a16:creationId xmlns:a16="http://schemas.microsoft.com/office/drawing/2014/main" id="{A56F1F5A-D2A0-4AA2-9C8F-74D0489C5793}"/>
                    </a:ext>
                  </a:extLst>
                </p:cNvPr>
                <p:cNvSpPr/>
                <p:nvPr/>
              </p:nvSpPr>
              <p:spPr>
                <a:xfrm>
                  <a:off x="3198920" y="373380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3" name="Ellipse 272">
                  <a:extLst>
                    <a:ext uri="{FF2B5EF4-FFF2-40B4-BE49-F238E27FC236}">
                      <a16:creationId xmlns:a16="http://schemas.microsoft.com/office/drawing/2014/main" id="{7CC36BDC-5D6B-4920-A2F3-C0F88DCF074D}"/>
                    </a:ext>
                  </a:extLst>
                </p:cNvPr>
                <p:cNvSpPr/>
                <p:nvPr/>
              </p:nvSpPr>
              <p:spPr>
                <a:xfrm>
                  <a:off x="2856395" y="4002388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4" name="Ellipse 273">
                  <a:extLst>
                    <a:ext uri="{FF2B5EF4-FFF2-40B4-BE49-F238E27FC236}">
                      <a16:creationId xmlns:a16="http://schemas.microsoft.com/office/drawing/2014/main" id="{BA7C197C-FB62-490F-B8F7-D6FE6D59E8A5}"/>
                    </a:ext>
                  </a:extLst>
                </p:cNvPr>
                <p:cNvSpPr/>
                <p:nvPr/>
              </p:nvSpPr>
              <p:spPr>
                <a:xfrm>
                  <a:off x="3476744" y="4557606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5" name="Ellipse 274">
                  <a:extLst>
                    <a:ext uri="{FF2B5EF4-FFF2-40B4-BE49-F238E27FC236}">
                      <a16:creationId xmlns:a16="http://schemas.microsoft.com/office/drawing/2014/main" id="{05E00C06-FCE3-4965-BB9A-85D48F5DBBE5}"/>
                    </a:ext>
                  </a:extLst>
                </p:cNvPr>
                <p:cNvSpPr/>
                <p:nvPr/>
              </p:nvSpPr>
              <p:spPr>
                <a:xfrm>
                  <a:off x="3215195" y="43711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6" name="Ellipse 275">
                  <a:extLst>
                    <a:ext uri="{FF2B5EF4-FFF2-40B4-BE49-F238E27FC236}">
                      <a16:creationId xmlns:a16="http://schemas.microsoft.com/office/drawing/2014/main" id="{CEB9DB5C-B750-4371-A573-B9D2F1C50CA5}"/>
                    </a:ext>
                  </a:extLst>
                </p:cNvPr>
                <p:cNvSpPr/>
                <p:nvPr/>
              </p:nvSpPr>
              <p:spPr>
                <a:xfrm>
                  <a:off x="2425071" y="39679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7" name="Ellipse 276">
                  <a:extLst>
                    <a:ext uri="{FF2B5EF4-FFF2-40B4-BE49-F238E27FC236}">
                      <a16:creationId xmlns:a16="http://schemas.microsoft.com/office/drawing/2014/main" id="{1957E31C-623B-41AE-9AE8-F7749A3C1C8E}"/>
                    </a:ext>
                  </a:extLst>
                </p:cNvPr>
                <p:cNvSpPr/>
                <p:nvPr/>
              </p:nvSpPr>
              <p:spPr>
                <a:xfrm>
                  <a:off x="2609084" y="3729527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8" name="Ellipse 277">
                  <a:extLst>
                    <a:ext uri="{FF2B5EF4-FFF2-40B4-BE49-F238E27FC236}">
                      <a16:creationId xmlns:a16="http://schemas.microsoft.com/office/drawing/2014/main" id="{DA25012C-C698-49A6-B2BA-4A5F7E9E73F6}"/>
                    </a:ext>
                  </a:extLst>
                </p:cNvPr>
                <p:cNvSpPr/>
                <p:nvPr/>
              </p:nvSpPr>
              <p:spPr>
                <a:xfrm>
                  <a:off x="2729871" y="4272769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9" name="Ellipse 278">
                  <a:extLst>
                    <a:ext uri="{FF2B5EF4-FFF2-40B4-BE49-F238E27FC236}">
                      <a16:creationId xmlns:a16="http://schemas.microsoft.com/office/drawing/2014/main" id="{AB11E014-5FCA-4054-A19C-E907F432BDE0}"/>
                    </a:ext>
                  </a:extLst>
                </p:cNvPr>
                <p:cNvSpPr/>
                <p:nvPr/>
              </p:nvSpPr>
              <p:spPr>
                <a:xfrm>
                  <a:off x="3046520" y="4594360"/>
                  <a:ext cx="108000" cy="108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233" name="Ellipse 232">
                <a:extLst>
                  <a:ext uri="{FF2B5EF4-FFF2-40B4-BE49-F238E27FC236}">
                    <a16:creationId xmlns:a16="http://schemas.microsoft.com/office/drawing/2014/main" id="{55646233-0A74-4964-84A0-00CB3A3EF56F}"/>
                  </a:ext>
                </a:extLst>
              </p:cNvPr>
              <p:cNvSpPr/>
              <p:nvPr/>
            </p:nvSpPr>
            <p:spPr>
              <a:xfrm>
                <a:off x="1889478" y="4164769"/>
                <a:ext cx="108000" cy="1080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4" name="Ellipse 233">
                <a:extLst>
                  <a:ext uri="{FF2B5EF4-FFF2-40B4-BE49-F238E27FC236}">
                    <a16:creationId xmlns:a16="http://schemas.microsoft.com/office/drawing/2014/main" id="{E4A1A318-10EA-4E65-8AF8-B40E20232480}"/>
                  </a:ext>
                </a:extLst>
              </p:cNvPr>
              <p:cNvSpPr/>
              <p:nvPr/>
            </p:nvSpPr>
            <p:spPr>
              <a:xfrm>
                <a:off x="2930696" y="2627505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5" name="Ellipse 234">
                <a:extLst>
                  <a:ext uri="{FF2B5EF4-FFF2-40B4-BE49-F238E27FC236}">
                    <a16:creationId xmlns:a16="http://schemas.microsoft.com/office/drawing/2014/main" id="{701E8678-4B00-48FA-980B-359268F50B47}"/>
                  </a:ext>
                </a:extLst>
              </p:cNvPr>
              <p:cNvSpPr/>
              <p:nvPr/>
            </p:nvSpPr>
            <p:spPr>
              <a:xfrm>
                <a:off x="3197771" y="2898011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6" name="Ellipse 235">
                <a:extLst>
                  <a:ext uri="{FF2B5EF4-FFF2-40B4-BE49-F238E27FC236}">
                    <a16:creationId xmlns:a16="http://schemas.microsoft.com/office/drawing/2014/main" id="{F292947B-66A1-4568-B40C-9417FC40C379}"/>
                  </a:ext>
                </a:extLst>
              </p:cNvPr>
              <p:cNvSpPr/>
              <p:nvPr/>
            </p:nvSpPr>
            <p:spPr>
              <a:xfrm>
                <a:off x="3181496" y="2696411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7" name="Ellipse 236">
                <a:extLst>
                  <a:ext uri="{FF2B5EF4-FFF2-40B4-BE49-F238E27FC236}">
                    <a16:creationId xmlns:a16="http://schemas.microsoft.com/office/drawing/2014/main" id="{96F5EFBD-6697-450C-8449-445DC601EA9D}"/>
                  </a:ext>
                </a:extLst>
              </p:cNvPr>
              <p:cNvSpPr/>
              <p:nvPr/>
            </p:nvSpPr>
            <p:spPr>
              <a:xfrm>
                <a:off x="3020172" y="3896266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8" name="Ellipse 237">
                <a:extLst>
                  <a:ext uri="{FF2B5EF4-FFF2-40B4-BE49-F238E27FC236}">
                    <a16:creationId xmlns:a16="http://schemas.microsoft.com/office/drawing/2014/main" id="{5C5669AB-8DC2-463D-9E73-41BF464EB846}"/>
                  </a:ext>
                </a:extLst>
              </p:cNvPr>
              <p:cNvSpPr/>
              <p:nvPr/>
            </p:nvSpPr>
            <p:spPr>
              <a:xfrm>
                <a:off x="2981420" y="3177915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9" name="Ellipse 238">
                <a:extLst>
                  <a:ext uri="{FF2B5EF4-FFF2-40B4-BE49-F238E27FC236}">
                    <a16:creationId xmlns:a16="http://schemas.microsoft.com/office/drawing/2014/main" id="{7BD347BA-B375-464A-925D-C9ED1A31ADC7}"/>
                  </a:ext>
                </a:extLst>
              </p:cNvPr>
              <p:cNvSpPr/>
              <p:nvPr/>
            </p:nvSpPr>
            <p:spPr>
              <a:xfrm>
                <a:off x="3459320" y="3520217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0" name="Ellipse 239">
                <a:extLst>
                  <a:ext uri="{FF2B5EF4-FFF2-40B4-BE49-F238E27FC236}">
                    <a16:creationId xmlns:a16="http://schemas.microsoft.com/office/drawing/2014/main" id="{DEC5DA7B-D1C1-42C3-A33A-9F3C73A13396}"/>
                  </a:ext>
                </a:extLst>
              </p:cNvPr>
              <p:cNvSpPr/>
              <p:nvPr/>
            </p:nvSpPr>
            <p:spPr>
              <a:xfrm>
                <a:off x="3197771" y="33337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1" name="Ellipse 240">
                <a:extLst>
                  <a:ext uri="{FF2B5EF4-FFF2-40B4-BE49-F238E27FC236}">
                    <a16:creationId xmlns:a16="http://schemas.microsoft.com/office/drawing/2014/main" id="{85212644-E61B-48DA-A7CD-DE8A241D337E}"/>
                  </a:ext>
                </a:extLst>
              </p:cNvPr>
              <p:cNvSpPr/>
              <p:nvPr/>
            </p:nvSpPr>
            <p:spPr>
              <a:xfrm>
                <a:off x="2407647" y="29305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2" name="Ellipse 241">
                <a:extLst>
                  <a:ext uri="{FF2B5EF4-FFF2-40B4-BE49-F238E27FC236}">
                    <a16:creationId xmlns:a16="http://schemas.microsoft.com/office/drawing/2014/main" id="{FC459537-606D-472A-A52E-B8BFF85896AC}"/>
                  </a:ext>
                </a:extLst>
              </p:cNvPr>
              <p:cNvSpPr/>
              <p:nvPr/>
            </p:nvSpPr>
            <p:spPr>
              <a:xfrm>
                <a:off x="2591660" y="2692138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3" name="Ellipse 242">
                <a:extLst>
                  <a:ext uri="{FF2B5EF4-FFF2-40B4-BE49-F238E27FC236}">
                    <a16:creationId xmlns:a16="http://schemas.microsoft.com/office/drawing/2014/main" id="{1A3C8EBF-8702-465F-8A38-B4509E7AB37E}"/>
                  </a:ext>
                </a:extLst>
              </p:cNvPr>
              <p:cNvSpPr/>
              <p:nvPr/>
            </p:nvSpPr>
            <p:spPr>
              <a:xfrm>
                <a:off x="2712447" y="32353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4" name="Ellipse 243">
                <a:extLst>
                  <a:ext uri="{FF2B5EF4-FFF2-40B4-BE49-F238E27FC236}">
                    <a16:creationId xmlns:a16="http://schemas.microsoft.com/office/drawing/2014/main" id="{16D4270F-2DE1-4B4E-A3B8-6196D9346AA3}"/>
                  </a:ext>
                </a:extLst>
              </p:cNvPr>
              <p:cNvSpPr/>
              <p:nvPr/>
            </p:nvSpPr>
            <p:spPr>
              <a:xfrm>
                <a:off x="2469821" y="3486180"/>
                <a:ext cx="108000" cy="108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5" name="Ellipse 244">
                <a:extLst>
                  <a:ext uri="{FF2B5EF4-FFF2-40B4-BE49-F238E27FC236}">
                    <a16:creationId xmlns:a16="http://schemas.microsoft.com/office/drawing/2014/main" id="{870648A3-AD30-4B5D-8A5D-2258F2DF499B}"/>
                  </a:ext>
                </a:extLst>
              </p:cNvPr>
              <p:cNvSpPr/>
              <p:nvPr/>
            </p:nvSpPr>
            <p:spPr>
              <a:xfrm>
                <a:off x="1385437" y="3688858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6" name="Ellipse 245">
                <a:extLst>
                  <a:ext uri="{FF2B5EF4-FFF2-40B4-BE49-F238E27FC236}">
                    <a16:creationId xmlns:a16="http://schemas.microsoft.com/office/drawing/2014/main" id="{878AC58C-2E87-46AC-A0BB-6820D54EBBED}"/>
                  </a:ext>
                </a:extLst>
              </p:cNvPr>
              <p:cNvSpPr/>
              <p:nvPr/>
            </p:nvSpPr>
            <p:spPr>
              <a:xfrm>
                <a:off x="1652512" y="3959364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7" name="Ellipse 246">
                <a:extLst>
                  <a:ext uri="{FF2B5EF4-FFF2-40B4-BE49-F238E27FC236}">
                    <a16:creationId xmlns:a16="http://schemas.microsoft.com/office/drawing/2014/main" id="{FBE058C8-4FA3-4763-98F8-3DE89B3AFE7B}"/>
                  </a:ext>
                </a:extLst>
              </p:cNvPr>
              <p:cNvSpPr/>
              <p:nvPr/>
            </p:nvSpPr>
            <p:spPr>
              <a:xfrm>
                <a:off x="1636237" y="3757764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8" name="Ellipse 247">
                <a:extLst>
                  <a:ext uri="{FF2B5EF4-FFF2-40B4-BE49-F238E27FC236}">
                    <a16:creationId xmlns:a16="http://schemas.microsoft.com/office/drawing/2014/main" id="{54F80A7C-A2B1-4703-8A39-47367296402F}"/>
                  </a:ext>
                </a:extLst>
              </p:cNvPr>
              <p:cNvSpPr/>
              <p:nvPr/>
            </p:nvSpPr>
            <p:spPr>
              <a:xfrm>
                <a:off x="1483837" y="4264261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9" name="Ellipse 248">
                <a:extLst>
                  <a:ext uri="{FF2B5EF4-FFF2-40B4-BE49-F238E27FC236}">
                    <a16:creationId xmlns:a16="http://schemas.microsoft.com/office/drawing/2014/main" id="{16E7E56D-3988-4849-833E-4E7F82F80A2F}"/>
                  </a:ext>
                </a:extLst>
              </p:cNvPr>
              <p:cNvSpPr/>
              <p:nvPr/>
            </p:nvSpPr>
            <p:spPr>
              <a:xfrm>
                <a:off x="1293712" y="4026352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0" name="Ellipse 249">
                <a:extLst>
                  <a:ext uri="{FF2B5EF4-FFF2-40B4-BE49-F238E27FC236}">
                    <a16:creationId xmlns:a16="http://schemas.microsoft.com/office/drawing/2014/main" id="{A7071303-16F7-472D-A0C7-2D79D307CC80}"/>
                  </a:ext>
                </a:extLst>
              </p:cNvPr>
              <p:cNvSpPr/>
              <p:nvPr/>
            </p:nvSpPr>
            <p:spPr>
              <a:xfrm>
                <a:off x="1914061" y="4581570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1" name="Ellipse 250">
                <a:extLst>
                  <a:ext uri="{FF2B5EF4-FFF2-40B4-BE49-F238E27FC236}">
                    <a16:creationId xmlns:a16="http://schemas.microsoft.com/office/drawing/2014/main" id="{359291C2-D3B1-4669-9720-3CCB8B77CD06}"/>
                  </a:ext>
                </a:extLst>
              </p:cNvPr>
              <p:cNvSpPr/>
              <p:nvPr/>
            </p:nvSpPr>
            <p:spPr>
              <a:xfrm>
                <a:off x="1652512" y="43951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2" name="Ellipse 251">
                <a:extLst>
                  <a:ext uri="{FF2B5EF4-FFF2-40B4-BE49-F238E27FC236}">
                    <a16:creationId xmlns:a16="http://schemas.microsoft.com/office/drawing/2014/main" id="{8F0B2A67-9E41-429D-88DF-418828269E42}"/>
                  </a:ext>
                </a:extLst>
              </p:cNvPr>
              <p:cNvSpPr/>
              <p:nvPr/>
            </p:nvSpPr>
            <p:spPr>
              <a:xfrm>
                <a:off x="862388" y="39919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3" name="Ellipse 252">
                <a:extLst>
                  <a:ext uri="{FF2B5EF4-FFF2-40B4-BE49-F238E27FC236}">
                    <a16:creationId xmlns:a16="http://schemas.microsoft.com/office/drawing/2014/main" id="{CB8FD183-99A4-4DF5-AB12-3D92A37785AA}"/>
                  </a:ext>
                </a:extLst>
              </p:cNvPr>
              <p:cNvSpPr/>
              <p:nvPr/>
            </p:nvSpPr>
            <p:spPr>
              <a:xfrm>
                <a:off x="1046401" y="3753491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4" name="Ellipse 253">
                <a:extLst>
                  <a:ext uri="{FF2B5EF4-FFF2-40B4-BE49-F238E27FC236}">
                    <a16:creationId xmlns:a16="http://schemas.microsoft.com/office/drawing/2014/main" id="{C266A2C8-CF46-4200-B531-60547B71C7B7}"/>
                  </a:ext>
                </a:extLst>
              </p:cNvPr>
              <p:cNvSpPr/>
              <p:nvPr/>
            </p:nvSpPr>
            <p:spPr>
              <a:xfrm>
                <a:off x="1167188" y="42967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5" name="Ellipse 254">
                <a:extLst>
                  <a:ext uri="{FF2B5EF4-FFF2-40B4-BE49-F238E27FC236}">
                    <a16:creationId xmlns:a16="http://schemas.microsoft.com/office/drawing/2014/main" id="{84ED9BA8-912D-4FE5-B5FC-969B39F8FD66}"/>
                  </a:ext>
                </a:extLst>
              </p:cNvPr>
              <p:cNvSpPr/>
              <p:nvPr/>
            </p:nvSpPr>
            <p:spPr>
              <a:xfrm>
                <a:off x="924562" y="4547533"/>
                <a:ext cx="108000" cy="1080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6" name="Ellipse 255">
                <a:extLst>
                  <a:ext uri="{FF2B5EF4-FFF2-40B4-BE49-F238E27FC236}">
                    <a16:creationId xmlns:a16="http://schemas.microsoft.com/office/drawing/2014/main" id="{E3374080-2D84-495B-927D-3E0C4A4FE921}"/>
                  </a:ext>
                </a:extLst>
              </p:cNvPr>
              <p:cNvSpPr/>
              <p:nvPr/>
            </p:nvSpPr>
            <p:spPr>
              <a:xfrm>
                <a:off x="1331657" y="2652865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7" name="Ellipse 256">
                <a:extLst>
                  <a:ext uri="{FF2B5EF4-FFF2-40B4-BE49-F238E27FC236}">
                    <a16:creationId xmlns:a16="http://schemas.microsoft.com/office/drawing/2014/main" id="{D5F51BC8-13FA-43A5-A1A2-B47ED69F1FA4}"/>
                  </a:ext>
                </a:extLst>
              </p:cNvPr>
              <p:cNvSpPr/>
              <p:nvPr/>
            </p:nvSpPr>
            <p:spPr>
              <a:xfrm>
                <a:off x="1847516" y="2638138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8" name="Ellipse 257">
                <a:extLst>
                  <a:ext uri="{FF2B5EF4-FFF2-40B4-BE49-F238E27FC236}">
                    <a16:creationId xmlns:a16="http://schemas.microsoft.com/office/drawing/2014/main" id="{4E73DBF2-AF72-477D-9176-C8C7FEA20622}"/>
                  </a:ext>
                </a:extLst>
              </p:cNvPr>
              <p:cNvSpPr/>
              <p:nvPr/>
            </p:nvSpPr>
            <p:spPr>
              <a:xfrm>
                <a:off x="1582457" y="2721771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9" name="Ellipse 258">
                <a:extLst>
                  <a:ext uri="{FF2B5EF4-FFF2-40B4-BE49-F238E27FC236}">
                    <a16:creationId xmlns:a16="http://schemas.microsoft.com/office/drawing/2014/main" id="{4826D35E-5C35-4464-936B-99472A6D6847}"/>
                  </a:ext>
                </a:extLst>
              </p:cNvPr>
              <p:cNvSpPr/>
              <p:nvPr/>
            </p:nvSpPr>
            <p:spPr>
              <a:xfrm>
                <a:off x="1304810" y="3830756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0" name="Ellipse 259">
                <a:extLst>
                  <a:ext uri="{FF2B5EF4-FFF2-40B4-BE49-F238E27FC236}">
                    <a16:creationId xmlns:a16="http://schemas.microsoft.com/office/drawing/2014/main" id="{688F5860-8413-43A5-A039-EE348CB879BF}"/>
                  </a:ext>
                </a:extLst>
              </p:cNvPr>
              <p:cNvSpPr/>
              <p:nvPr/>
            </p:nvSpPr>
            <p:spPr>
              <a:xfrm>
                <a:off x="1354597" y="3132662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1" name="Ellipse 260">
                <a:extLst>
                  <a:ext uri="{FF2B5EF4-FFF2-40B4-BE49-F238E27FC236}">
                    <a16:creationId xmlns:a16="http://schemas.microsoft.com/office/drawing/2014/main" id="{10F464C1-9AE1-4B6A-BC8F-5B770CC8B67C}"/>
                  </a:ext>
                </a:extLst>
              </p:cNvPr>
              <p:cNvSpPr/>
              <p:nvPr/>
            </p:nvSpPr>
            <p:spPr>
              <a:xfrm>
                <a:off x="1860281" y="3545577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2" name="Ellipse 261">
                <a:extLst>
                  <a:ext uri="{FF2B5EF4-FFF2-40B4-BE49-F238E27FC236}">
                    <a16:creationId xmlns:a16="http://schemas.microsoft.com/office/drawing/2014/main" id="{1D75E4FD-3334-4395-BD18-970BC3A3FA25}"/>
                  </a:ext>
                </a:extLst>
              </p:cNvPr>
              <p:cNvSpPr/>
              <p:nvPr/>
            </p:nvSpPr>
            <p:spPr>
              <a:xfrm>
                <a:off x="1598732" y="33591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3" name="Ellipse 262">
                <a:extLst>
                  <a:ext uri="{FF2B5EF4-FFF2-40B4-BE49-F238E27FC236}">
                    <a16:creationId xmlns:a16="http://schemas.microsoft.com/office/drawing/2014/main" id="{C1F9FAD0-F554-46F0-9070-0C8A65C30C27}"/>
                  </a:ext>
                </a:extLst>
              </p:cNvPr>
              <p:cNvSpPr/>
              <p:nvPr/>
            </p:nvSpPr>
            <p:spPr>
              <a:xfrm>
                <a:off x="808608" y="29559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4" name="Ellipse 263">
                <a:extLst>
                  <a:ext uri="{FF2B5EF4-FFF2-40B4-BE49-F238E27FC236}">
                    <a16:creationId xmlns:a16="http://schemas.microsoft.com/office/drawing/2014/main" id="{FC82ECC3-692D-4F2A-8922-61BA390C60AF}"/>
                  </a:ext>
                </a:extLst>
              </p:cNvPr>
              <p:cNvSpPr/>
              <p:nvPr/>
            </p:nvSpPr>
            <p:spPr>
              <a:xfrm>
                <a:off x="920350" y="2519505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5" name="Ellipse 264">
                <a:extLst>
                  <a:ext uri="{FF2B5EF4-FFF2-40B4-BE49-F238E27FC236}">
                    <a16:creationId xmlns:a16="http://schemas.microsoft.com/office/drawing/2014/main" id="{0C4B09C9-0FCC-46F2-BA91-3532EA63CD0A}"/>
                  </a:ext>
                </a:extLst>
              </p:cNvPr>
              <p:cNvSpPr/>
              <p:nvPr/>
            </p:nvSpPr>
            <p:spPr>
              <a:xfrm>
                <a:off x="1113408" y="32607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6" name="Ellipse 265">
                <a:extLst>
                  <a:ext uri="{FF2B5EF4-FFF2-40B4-BE49-F238E27FC236}">
                    <a16:creationId xmlns:a16="http://schemas.microsoft.com/office/drawing/2014/main" id="{EB6612AE-8ECF-4051-AA43-DC6FA8E37845}"/>
                  </a:ext>
                </a:extLst>
              </p:cNvPr>
              <p:cNvSpPr/>
              <p:nvPr/>
            </p:nvSpPr>
            <p:spPr>
              <a:xfrm>
                <a:off x="870782" y="3511540"/>
                <a:ext cx="108000" cy="108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286" name="Textfeld 285">
              <a:extLst>
                <a:ext uri="{FF2B5EF4-FFF2-40B4-BE49-F238E27FC236}">
                  <a16:creationId xmlns:a16="http://schemas.microsoft.com/office/drawing/2014/main" id="{00705116-A917-483F-856E-DDAA5318E327}"/>
                </a:ext>
              </a:extLst>
            </p:cNvPr>
            <p:cNvSpPr txBox="1"/>
            <p:nvPr/>
          </p:nvSpPr>
          <p:spPr>
            <a:xfrm>
              <a:off x="3321524" y="4793449"/>
              <a:ext cx="1034799" cy="370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/>
                <a:t>X</a:t>
              </a:r>
              <a:r>
                <a:rPr lang="de-DE" b="1" baseline="-25000" dirty="0"/>
                <a:t>1</a:t>
              </a:r>
            </a:p>
          </p:txBody>
        </p:sp>
        <p:sp>
          <p:nvSpPr>
            <p:cNvPr id="287" name="Textfeld 286">
              <a:extLst>
                <a:ext uri="{FF2B5EF4-FFF2-40B4-BE49-F238E27FC236}">
                  <a16:creationId xmlns:a16="http://schemas.microsoft.com/office/drawing/2014/main" id="{CE45135D-94D1-41D7-83E6-72871EFF0BBA}"/>
                </a:ext>
              </a:extLst>
            </p:cNvPr>
            <p:cNvSpPr txBox="1"/>
            <p:nvPr/>
          </p:nvSpPr>
          <p:spPr>
            <a:xfrm>
              <a:off x="-184680" y="1437282"/>
              <a:ext cx="1034799" cy="370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/>
                <a:t>X</a:t>
              </a:r>
              <a:r>
                <a:rPr lang="de-DE" b="1" baseline="-25000" dirty="0"/>
                <a:t>2</a:t>
              </a:r>
            </a:p>
          </p:txBody>
        </p:sp>
      </p:grpSp>
      <p:grpSp>
        <p:nvGrpSpPr>
          <p:cNvPr id="402" name="Gruppieren 401">
            <a:extLst>
              <a:ext uri="{FF2B5EF4-FFF2-40B4-BE49-F238E27FC236}">
                <a16:creationId xmlns:a16="http://schemas.microsoft.com/office/drawing/2014/main" id="{02C1C093-567D-4319-8358-0D6275985BF0}"/>
              </a:ext>
            </a:extLst>
          </p:cNvPr>
          <p:cNvGrpSpPr/>
          <p:nvPr/>
        </p:nvGrpSpPr>
        <p:grpSpPr>
          <a:xfrm>
            <a:off x="4270375" y="1728606"/>
            <a:ext cx="4780561" cy="3716773"/>
            <a:chOff x="4363439" y="1299044"/>
            <a:chExt cx="4780561" cy="3716773"/>
          </a:xfrm>
        </p:grpSpPr>
        <p:grpSp>
          <p:nvGrpSpPr>
            <p:cNvPr id="230" name="Gruppieren 229">
              <a:extLst>
                <a:ext uri="{FF2B5EF4-FFF2-40B4-BE49-F238E27FC236}">
                  <a16:creationId xmlns:a16="http://schemas.microsoft.com/office/drawing/2014/main" id="{DDBED1C8-7083-40CD-828B-BF9D746E7D0C}"/>
                </a:ext>
              </a:extLst>
            </p:cNvPr>
            <p:cNvGrpSpPr/>
            <p:nvPr/>
          </p:nvGrpSpPr>
          <p:grpSpPr>
            <a:xfrm>
              <a:off x="4363439" y="2336916"/>
              <a:ext cx="4054356" cy="2126644"/>
              <a:chOff x="3944425" y="1664115"/>
              <a:chExt cx="3575611" cy="1830869"/>
            </a:xfrm>
          </p:grpSpPr>
          <p:sp>
            <p:nvSpPr>
              <p:cNvPr id="102" name="Ellipse 101">
                <a:extLst>
                  <a:ext uri="{FF2B5EF4-FFF2-40B4-BE49-F238E27FC236}">
                    <a16:creationId xmlns:a16="http://schemas.microsoft.com/office/drawing/2014/main" id="{E5DB6E7C-0994-4528-A57D-65AB44036EE7}"/>
                  </a:ext>
                </a:extLst>
              </p:cNvPr>
              <p:cNvSpPr/>
              <p:nvPr/>
            </p:nvSpPr>
            <p:spPr>
              <a:xfrm>
                <a:off x="5547200" y="1664115"/>
                <a:ext cx="360000" cy="360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03" name="Gerade Verbindung mit Pfeil 102">
                <a:extLst>
                  <a:ext uri="{FF2B5EF4-FFF2-40B4-BE49-F238E27FC236}">
                    <a16:creationId xmlns:a16="http://schemas.microsoft.com/office/drawing/2014/main" id="{153BA2A1-60A0-42B2-AB6A-BD8778B24235}"/>
                  </a:ext>
                </a:extLst>
              </p:cNvPr>
              <p:cNvCxnSpPr>
                <a:cxnSpLocks/>
                <a:stCxn id="102" idx="4"/>
                <a:endCxn id="106" idx="0"/>
              </p:cNvCxnSpPr>
              <p:nvPr/>
            </p:nvCxnSpPr>
            <p:spPr>
              <a:xfrm flipH="1">
                <a:off x="5422078" y="2024115"/>
                <a:ext cx="305122" cy="109489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Gerade Verbindung mit Pfeil 103">
                <a:extLst>
                  <a:ext uri="{FF2B5EF4-FFF2-40B4-BE49-F238E27FC236}">
                    <a16:creationId xmlns:a16="http://schemas.microsoft.com/office/drawing/2014/main" id="{B3D12DD7-4536-444A-A80A-BA1E790EAA09}"/>
                  </a:ext>
                </a:extLst>
              </p:cNvPr>
              <p:cNvCxnSpPr>
                <a:cxnSpLocks/>
                <a:stCxn id="102" idx="4"/>
                <a:endCxn id="105" idx="0"/>
              </p:cNvCxnSpPr>
              <p:nvPr/>
            </p:nvCxnSpPr>
            <p:spPr>
              <a:xfrm>
                <a:off x="5727200" y="2024115"/>
                <a:ext cx="297183" cy="109489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Ellipse 104">
                <a:extLst>
                  <a:ext uri="{FF2B5EF4-FFF2-40B4-BE49-F238E27FC236}">
                    <a16:creationId xmlns:a16="http://schemas.microsoft.com/office/drawing/2014/main" id="{3F43F06F-6D21-423E-8EDE-A4832E7EB4EF}"/>
                  </a:ext>
                </a:extLst>
              </p:cNvPr>
              <p:cNvSpPr/>
              <p:nvPr/>
            </p:nvSpPr>
            <p:spPr>
              <a:xfrm>
                <a:off x="5844383" y="2133604"/>
                <a:ext cx="360000" cy="360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6" name="Ellipse 105">
                <a:extLst>
                  <a:ext uri="{FF2B5EF4-FFF2-40B4-BE49-F238E27FC236}">
                    <a16:creationId xmlns:a16="http://schemas.microsoft.com/office/drawing/2014/main" id="{7137D21F-2D72-4A6C-96B4-5F1F9EDE3443}"/>
                  </a:ext>
                </a:extLst>
              </p:cNvPr>
              <p:cNvSpPr/>
              <p:nvPr/>
            </p:nvSpPr>
            <p:spPr>
              <a:xfrm>
                <a:off x="5242078" y="2133604"/>
                <a:ext cx="360000" cy="360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1" name="Ellipse 110">
                <a:extLst>
                  <a:ext uri="{FF2B5EF4-FFF2-40B4-BE49-F238E27FC236}">
                    <a16:creationId xmlns:a16="http://schemas.microsoft.com/office/drawing/2014/main" id="{1CE430F1-B350-4645-8E48-444966A9FAF9}"/>
                  </a:ext>
                </a:extLst>
              </p:cNvPr>
              <p:cNvSpPr/>
              <p:nvPr/>
            </p:nvSpPr>
            <p:spPr>
              <a:xfrm>
                <a:off x="6446688" y="2690764"/>
                <a:ext cx="360000" cy="360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2" name="Ellipse 111">
                <a:extLst>
                  <a:ext uri="{FF2B5EF4-FFF2-40B4-BE49-F238E27FC236}">
                    <a16:creationId xmlns:a16="http://schemas.microsoft.com/office/drawing/2014/main" id="{A55E1942-1617-4BF2-8079-EEA447ED3564}"/>
                  </a:ext>
                </a:extLst>
              </p:cNvPr>
              <p:cNvSpPr/>
              <p:nvPr/>
            </p:nvSpPr>
            <p:spPr>
              <a:xfrm>
                <a:off x="5844383" y="2690764"/>
                <a:ext cx="360000" cy="360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3" name="Ellipse 112">
                <a:extLst>
                  <a:ext uri="{FF2B5EF4-FFF2-40B4-BE49-F238E27FC236}">
                    <a16:creationId xmlns:a16="http://schemas.microsoft.com/office/drawing/2014/main" id="{24D8A731-5954-4D87-8B9B-DE0A2E151C06}"/>
                  </a:ext>
                </a:extLst>
              </p:cNvPr>
              <p:cNvSpPr/>
              <p:nvPr/>
            </p:nvSpPr>
            <p:spPr>
              <a:xfrm>
                <a:off x="5242078" y="2687610"/>
                <a:ext cx="360000" cy="360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4" name="Ellipse 113">
                <a:extLst>
                  <a:ext uri="{FF2B5EF4-FFF2-40B4-BE49-F238E27FC236}">
                    <a16:creationId xmlns:a16="http://schemas.microsoft.com/office/drawing/2014/main" id="{25B39234-2A31-4B92-9EC8-B073F0F6819D}"/>
                  </a:ext>
                </a:extLst>
              </p:cNvPr>
              <p:cNvSpPr/>
              <p:nvPr/>
            </p:nvSpPr>
            <p:spPr>
              <a:xfrm>
                <a:off x="4639773" y="2687610"/>
                <a:ext cx="360000" cy="360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15" name="Gerade Verbindung mit Pfeil 114">
                <a:extLst>
                  <a:ext uri="{FF2B5EF4-FFF2-40B4-BE49-F238E27FC236}">
                    <a16:creationId xmlns:a16="http://schemas.microsoft.com/office/drawing/2014/main" id="{7E8B684B-6E53-45BC-A0D1-89F951F14140}"/>
                  </a:ext>
                </a:extLst>
              </p:cNvPr>
              <p:cNvCxnSpPr>
                <a:cxnSpLocks/>
                <a:stCxn id="105" idx="4"/>
                <a:endCxn id="111" idx="1"/>
              </p:cNvCxnSpPr>
              <p:nvPr/>
            </p:nvCxnSpPr>
            <p:spPr>
              <a:xfrm>
                <a:off x="6024383" y="2493604"/>
                <a:ext cx="475026" cy="249881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Gerade Verbindung mit Pfeil 115">
                <a:extLst>
                  <a:ext uri="{FF2B5EF4-FFF2-40B4-BE49-F238E27FC236}">
                    <a16:creationId xmlns:a16="http://schemas.microsoft.com/office/drawing/2014/main" id="{36A57ECE-60B2-4625-8501-F5B1D26FA4CF}"/>
                  </a:ext>
                </a:extLst>
              </p:cNvPr>
              <p:cNvCxnSpPr>
                <a:cxnSpLocks/>
                <a:stCxn id="105" idx="4"/>
                <a:endCxn id="112" idx="0"/>
              </p:cNvCxnSpPr>
              <p:nvPr/>
            </p:nvCxnSpPr>
            <p:spPr>
              <a:xfrm>
                <a:off x="6024383" y="2493604"/>
                <a:ext cx="0" cy="197160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Gerade Verbindung mit Pfeil 117">
                <a:extLst>
                  <a:ext uri="{FF2B5EF4-FFF2-40B4-BE49-F238E27FC236}">
                    <a16:creationId xmlns:a16="http://schemas.microsoft.com/office/drawing/2014/main" id="{EB9DA8CC-D799-4CD1-B5BC-6EAD561520A3}"/>
                  </a:ext>
                </a:extLst>
              </p:cNvPr>
              <p:cNvCxnSpPr>
                <a:cxnSpLocks/>
                <a:stCxn id="106" idx="4"/>
                <a:endCxn id="113" idx="0"/>
              </p:cNvCxnSpPr>
              <p:nvPr/>
            </p:nvCxnSpPr>
            <p:spPr>
              <a:xfrm>
                <a:off x="5422078" y="2493604"/>
                <a:ext cx="0" cy="194006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Gerade Verbindung mit Pfeil 120">
                <a:extLst>
                  <a:ext uri="{FF2B5EF4-FFF2-40B4-BE49-F238E27FC236}">
                    <a16:creationId xmlns:a16="http://schemas.microsoft.com/office/drawing/2014/main" id="{8575466D-77FC-4B00-A769-82C42DD3503E}"/>
                  </a:ext>
                </a:extLst>
              </p:cNvPr>
              <p:cNvCxnSpPr>
                <a:cxnSpLocks/>
                <a:stCxn id="106" idx="4"/>
                <a:endCxn id="114" idx="7"/>
              </p:cNvCxnSpPr>
              <p:nvPr/>
            </p:nvCxnSpPr>
            <p:spPr>
              <a:xfrm flipH="1">
                <a:off x="4947052" y="2493604"/>
                <a:ext cx="475026" cy="246727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4" name="Ellipse 123">
                <a:extLst>
                  <a:ext uri="{FF2B5EF4-FFF2-40B4-BE49-F238E27FC236}">
                    <a16:creationId xmlns:a16="http://schemas.microsoft.com/office/drawing/2014/main" id="{74138919-0278-475B-86F2-F2A627C501DA}"/>
                  </a:ext>
                </a:extLst>
              </p:cNvPr>
              <p:cNvSpPr/>
              <p:nvPr/>
            </p:nvSpPr>
            <p:spPr>
              <a:xfrm>
                <a:off x="4420730" y="3242984"/>
                <a:ext cx="252000" cy="252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5" name="Ellipse 124">
                <a:extLst>
                  <a:ext uri="{FF2B5EF4-FFF2-40B4-BE49-F238E27FC236}">
                    <a16:creationId xmlns:a16="http://schemas.microsoft.com/office/drawing/2014/main" id="{92D7D9B5-F345-4DDB-8333-6F891E3690D8}"/>
                  </a:ext>
                </a:extLst>
              </p:cNvPr>
              <p:cNvSpPr/>
              <p:nvPr/>
            </p:nvSpPr>
            <p:spPr>
              <a:xfrm>
                <a:off x="3944425" y="3242473"/>
                <a:ext cx="252000" cy="252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6" name="Ellipse 125">
                <a:extLst>
                  <a:ext uri="{FF2B5EF4-FFF2-40B4-BE49-F238E27FC236}">
                    <a16:creationId xmlns:a16="http://schemas.microsoft.com/office/drawing/2014/main" id="{064DD1FC-A52F-4DCD-9863-FB7257A08283}"/>
                  </a:ext>
                </a:extLst>
              </p:cNvPr>
              <p:cNvSpPr/>
              <p:nvPr/>
            </p:nvSpPr>
            <p:spPr>
              <a:xfrm>
                <a:off x="5370709" y="3242984"/>
                <a:ext cx="252000" cy="252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7" name="Ellipse 126">
                <a:extLst>
                  <a:ext uri="{FF2B5EF4-FFF2-40B4-BE49-F238E27FC236}">
                    <a16:creationId xmlns:a16="http://schemas.microsoft.com/office/drawing/2014/main" id="{AE4CABDF-9E42-4B35-93EB-5ABE6B1C4877}"/>
                  </a:ext>
                </a:extLst>
              </p:cNvPr>
              <p:cNvSpPr/>
              <p:nvPr/>
            </p:nvSpPr>
            <p:spPr>
              <a:xfrm>
                <a:off x="4894404" y="3242473"/>
                <a:ext cx="252000" cy="252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8" name="Ellipse 127">
                <a:extLst>
                  <a:ext uri="{FF2B5EF4-FFF2-40B4-BE49-F238E27FC236}">
                    <a16:creationId xmlns:a16="http://schemas.microsoft.com/office/drawing/2014/main" id="{66E6C645-A261-4450-A5CC-79B688421110}"/>
                  </a:ext>
                </a:extLst>
              </p:cNvPr>
              <p:cNvSpPr/>
              <p:nvPr/>
            </p:nvSpPr>
            <p:spPr>
              <a:xfrm>
                <a:off x="6318057" y="3241616"/>
                <a:ext cx="252000" cy="252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9" name="Ellipse 128">
                <a:extLst>
                  <a:ext uri="{FF2B5EF4-FFF2-40B4-BE49-F238E27FC236}">
                    <a16:creationId xmlns:a16="http://schemas.microsoft.com/office/drawing/2014/main" id="{DAC326B2-ADFA-47BF-8BA1-FC8820A87050}"/>
                  </a:ext>
                </a:extLst>
              </p:cNvPr>
              <p:cNvSpPr/>
              <p:nvPr/>
            </p:nvSpPr>
            <p:spPr>
              <a:xfrm>
                <a:off x="5844383" y="3241616"/>
                <a:ext cx="252000" cy="252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30" name="Ellipse 129">
                <a:extLst>
                  <a:ext uri="{FF2B5EF4-FFF2-40B4-BE49-F238E27FC236}">
                    <a16:creationId xmlns:a16="http://schemas.microsoft.com/office/drawing/2014/main" id="{ADD73FF0-8FE0-4661-B607-2B5D9E607311}"/>
                  </a:ext>
                </a:extLst>
              </p:cNvPr>
              <p:cNvSpPr/>
              <p:nvPr/>
            </p:nvSpPr>
            <p:spPr>
              <a:xfrm>
                <a:off x="7268036" y="3241616"/>
                <a:ext cx="252000" cy="252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31" name="Ellipse 130">
                <a:extLst>
                  <a:ext uri="{FF2B5EF4-FFF2-40B4-BE49-F238E27FC236}">
                    <a16:creationId xmlns:a16="http://schemas.microsoft.com/office/drawing/2014/main" id="{60DF76A1-C242-4CC0-BD3D-07EBC7113132}"/>
                  </a:ext>
                </a:extLst>
              </p:cNvPr>
              <p:cNvSpPr/>
              <p:nvPr/>
            </p:nvSpPr>
            <p:spPr>
              <a:xfrm>
                <a:off x="6794362" y="3241616"/>
                <a:ext cx="252000" cy="252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32" name="Gerade Verbindung mit Pfeil 131">
                <a:extLst>
                  <a:ext uri="{FF2B5EF4-FFF2-40B4-BE49-F238E27FC236}">
                    <a16:creationId xmlns:a16="http://schemas.microsoft.com/office/drawing/2014/main" id="{18223E79-0296-48F2-9E11-90DD2550740C}"/>
                  </a:ext>
                </a:extLst>
              </p:cNvPr>
              <p:cNvCxnSpPr>
                <a:cxnSpLocks/>
                <a:stCxn id="112" idx="4"/>
                <a:endCxn id="129" idx="0"/>
              </p:cNvCxnSpPr>
              <p:nvPr/>
            </p:nvCxnSpPr>
            <p:spPr>
              <a:xfrm flipH="1">
                <a:off x="5970383" y="3050764"/>
                <a:ext cx="54000" cy="190852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Gerade Verbindung mit Pfeil 134">
                <a:extLst>
                  <a:ext uri="{FF2B5EF4-FFF2-40B4-BE49-F238E27FC236}">
                    <a16:creationId xmlns:a16="http://schemas.microsoft.com/office/drawing/2014/main" id="{A1FAA9C9-2CCC-4378-95EB-DC695D961784}"/>
                  </a:ext>
                </a:extLst>
              </p:cNvPr>
              <p:cNvCxnSpPr>
                <a:cxnSpLocks/>
                <a:stCxn id="112" idx="4"/>
                <a:endCxn id="128" idx="0"/>
              </p:cNvCxnSpPr>
              <p:nvPr/>
            </p:nvCxnSpPr>
            <p:spPr>
              <a:xfrm>
                <a:off x="6024383" y="3050764"/>
                <a:ext cx="419674" cy="190852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Gerade Verbindung mit Pfeil 137">
                <a:extLst>
                  <a:ext uri="{FF2B5EF4-FFF2-40B4-BE49-F238E27FC236}">
                    <a16:creationId xmlns:a16="http://schemas.microsoft.com/office/drawing/2014/main" id="{E31A3E9A-3F55-47CF-9D84-877BB431099D}"/>
                  </a:ext>
                </a:extLst>
              </p:cNvPr>
              <p:cNvCxnSpPr>
                <a:cxnSpLocks/>
                <a:stCxn id="111" idx="4"/>
                <a:endCxn id="131" idx="0"/>
              </p:cNvCxnSpPr>
              <p:nvPr/>
            </p:nvCxnSpPr>
            <p:spPr>
              <a:xfrm>
                <a:off x="6626688" y="3050764"/>
                <a:ext cx="293674" cy="190852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Gerade Verbindung mit Pfeil 141">
                <a:extLst>
                  <a:ext uri="{FF2B5EF4-FFF2-40B4-BE49-F238E27FC236}">
                    <a16:creationId xmlns:a16="http://schemas.microsoft.com/office/drawing/2014/main" id="{C5B6D2BC-20C9-4A3C-8020-64E2AF6B6A46}"/>
                  </a:ext>
                </a:extLst>
              </p:cNvPr>
              <p:cNvCxnSpPr>
                <a:cxnSpLocks/>
                <a:stCxn id="111" idx="4"/>
                <a:endCxn id="130" idx="0"/>
              </p:cNvCxnSpPr>
              <p:nvPr/>
            </p:nvCxnSpPr>
            <p:spPr>
              <a:xfrm>
                <a:off x="6626688" y="3050764"/>
                <a:ext cx="767348" cy="190852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Gerade Verbindung mit Pfeil 144">
                <a:extLst>
                  <a:ext uri="{FF2B5EF4-FFF2-40B4-BE49-F238E27FC236}">
                    <a16:creationId xmlns:a16="http://schemas.microsoft.com/office/drawing/2014/main" id="{706671C7-862B-490E-83D7-DAA9BB3800E3}"/>
                  </a:ext>
                </a:extLst>
              </p:cNvPr>
              <p:cNvCxnSpPr>
                <a:cxnSpLocks/>
                <a:stCxn id="113" idx="4"/>
                <a:endCxn id="126" idx="0"/>
              </p:cNvCxnSpPr>
              <p:nvPr/>
            </p:nvCxnSpPr>
            <p:spPr>
              <a:xfrm>
                <a:off x="5422078" y="3047610"/>
                <a:ext cx="74631" cy="195374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Gerade Verbindung mit Pfeil 145">
                <a:extLst>
                  <a:ext uri="{FF2B5EF4-FFF2-40B4-BE49-F238E27FC236}">
                    <a16:creationId xmlns:a16="http://schemas.microsoft.com/office/drawing/2014/main" id="{05040076-774E-4F97-AB2C-BF026FB4F88F}"/>
                  </a:ext>
                </a:extLst>
              </p:cNvPr>
              <p:cNvCxnSpPr>
                <a:cxnSpLocks/>
                <a:stCxn id="113" idx="4"/>
                <a:endCxn id="127" idx="0"/>
              </p:cNvCxnSpPr>
              <p:nvPr/>
            </p:nvCxnSpPr>
            <p:spPr>
              <a:xfrm flipH="1">
                <a:off x="5020404" y="3047610"/>
                <a:ext cx="401674" cy="194863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Gerade Verbindung mit Pfeil 150">
                <a:extLst>
                  <a:ext uri="{FF2B5EF4-FFF2-40B4-BE49-F238E27FC236}">
                    <a16:creationId xmlns:a16="http://schemas.microsoft.com/office/drawing/2014/main" id="{74865634-7889-45F5-A97C-E9DAC16DB53B}"/>
                  </a:ext>
                </a:extLst>
              </p:cNvPr>
              <p:cNvCxnSpPr>
                <a:cxnSpLocks/>
                <a:stCxn id="114" idx="4"/>
                <a:endCxn id="125" idx="0"/>
              </p:cNvCxnSpPr>
              <p:nvPr/>
            </p:nvCxnSpPr>
            <p:spPr>
              <a:xfrm flipH="1">
                <a:off x="4070425" y="3047610"/>
                <a:ext cx="749348" cy="194863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Gerade Verbindung mit Pfeil 151">
                <a:extLst>
                  <a:ext uri="{FF2B5EF4-FFF2-40B4-BE49-F238E27FC236}">
                    <a16:creationId xmlns:a16="http://schemas.microsoft.com/office/drawing/2014/main" id="{28A466B5-9045-4FE6-B178-7E80550D6F1B}"/>
                  </a:ext>
                </a:extLst>
              </p:cNvPr>
              <p:cNvCxnSpPr>
                <a:cxnSpLocks/>
                <a:stCxn id="114" idx="4"/>
                <a:endCxn id="124" idx="0"/>
              </p:cNvCxnSpPr>
              <p:nvPr/>
            </p:nvCxnSpPr>
            <p:spPr>
              <a:xfrm flipH="1">
                <a:off x="4546730" y="3047610"/>
                <a:ext cx="273043" cy="195374"/>
              </a:xfrm>
              <a:prstGeom prst="straightConnector1">
                <a:avLst/>
              </a:prstGeom>
              <a:ln w="6350">
                <a:solidFill>
                  <a:schemeClr val="tx2"/>
                </a:solidFill>
                <a:tailEnd type="stealt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3" name="Gruppieren 352">
              <a:extLst>
                <a:ext uri="{FF2B5EF4-FFF2-40B4-BE49-F238E27FC236}">
                  <a16:creationId xmlns:a16="http://schemas.microsoft.com/office/drawing/2014/main" id="{F711E977-C9B4-4A8B-918E-0400F8FC0B27}"/>
                </a:ext>
              </a:extLst>
            </p:cNvPr>
            <p:cNvGrpSpPr/>
            <p:nvPr/>
          </p:nvGrpSpPr>
          <p:grpSpPr>
            <a:xfrm>
              <a:off x="5419077" y="1299044"/>
              <a:ext cx="1935575" cy="620601"/>
              <a:chOff x="5456342" y="1210016"/>
              <a:chExt cx="1935575" cy="620601"/>
            </a:xfrm>
          </p:grpSpPr>
          <p:grpSp>
            <p:nvGrpSpPr>
              <p:cNvPr id="316" name="Gruppieren 315">
                <a:extLst>
                  <a:ext uri="{FF2B5EF4-FFF2-40B4-BE49-F238E27FC236}">
                    <a16:creationId xmlns:a16="http://schemas.microsoft.com/office/drawing/2014/main" id="{D9498B5E-79D0-4BB2-ACC0-0115C5AA05F9}"/>
                  </a:ext>
                </a:extLst>
              </p:cNvPr>
              <p:cNvGrpSpPr/>
              <p:nvPr/>
            </p:nvGrpSpPr>
            <p:grpSpPr>
              <a:xfrm>
                <a:off x="5461049" y="1210016"/>
                <a:ext cx="1921169" cy="118049"/>
                <a:chOff x="5176149" y="1218850"/>
                <a:chExt cx="1921169" cy="118049"/>
              </a:xfrm>
            </p:grpSpPr>
            <p:sp>
              <p:nvSpPr>
                <p:cNvPr id="305" name="Ellipse 304">
                  <a:extLst>
                    <a:ext uri="{FF2B5EF4-FFF2-40B4-BE49-F238E27FC236}">
                      <a16:creationId xmlns:a16="http://schemas.microsoft.com/office/drawing/2014/main" id="{116A828B-59A9-426A-A200-5D8665847F31}"/>
                    </a:ext>
                  </a:extLst>
                </p:cNvPr>
                <p:cNvSpPr/>
                <p:nvPr/>
              </p:nvSpPr>
              <p:spPr>
                <a:xfrm>
                  <a:off x="5176149" y="1223542"/>
                  <a:ext cx="112399" cy="10921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6" name="Ellipse 305">
                  <a:extLst>
                    <a:ext uri="{FF2B5EF4-FFF2-40B4-BE49-F238E27FC236}">
                      <a16:creationId xmlns:a16="http://schemas.microsoft.com/office/drawing/2014/main" id="{621AEF79-B1CB-4F63-922C-1207E6F91D47}"/>
                    </a:ext>
                  </a:extLst>
                </p:cNvPr>
                <p:cNvSpPr/>
                <p:nvPr/>
              </p:nvSpPr>
              <p:spPr>
                <a:xfrm>
                  <a:off x="5355989" y="1220690"/>
                  <a:ext cx="112399" cy="10921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7" name="Ellipse 306">
                  <a:extLst>
                    <a:ext uri="{FF2B5EF4-FFF2-40B4-BE49-F238E27FC236}">
                      <a16:creationId xmlns:a16="http://schemas.microsoft.com/office/drawing/2014/main" id="{E3414429-8597-4E0A-AEA2-54CBBA6524BC}"/>
                    </a:ext>
                  </a:extLst>
                </p:cNvPr>
                <p:cNvSpPr/>
                <p:nvPr/>
              </p:nvSpPr>
              <p:spPr>
                <a:xfrm>
                  <a:off x="5546513" y="1224832"/>
                  <a:ext cx="112399" cy="10921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8" name="Ellipse 307">
                  <a:extLst>
                    <a:ext uri="{FF2B5EF4-FFF2-40B4-BE49-F238E27FC236}">
                      <a16:creationId xmlns:a16="http://schemas.microsoft.com/office/drawing/2014/main" id="{C821A04D-B470-4E8F-B411-6CE25A6AABAD}"/>
                    </a:ext>
                  </a:extLst>
                </p:cNvPr>
                <p:cNvSpPr/>
                <p:nvPr/>
              </p:nvSpPr>
              <p:spPr>
                <a:xfrm>
                  <a:off x="5726353" y="1221980"/>
                  <a:ext cx="112399" cy="10921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9" name="Ellipse 308">
                  <a:extLst>
                    <a:ext uri="{FF2B5EF4-FFF2-40B4-BE49-F238E27FC236}">
                      <a16:creationId xmlns:a16="http://schemas.microsoft.com/office/drawing/2014/main" id="{BA2BC05B-35FA-4476-ABA3-BD50C9ECAD43}"/>
                    </a:ext>
                  </a:extLst>
                </p:cNvPr>
                <p:cNvSpPr/>
                <p:nvPr/>
              </p:nvSpPr>
              <p:spPr>
                <a:xfrm>
                  <a:off x="5902527" y="1221702"/>
                  <a:ext cx="112399" cy="10921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0" name="Ellipse 309">
                  <a:extLst>
                    <a:ext uri="{FF2B5EF4-FFF2-40B4-BE49-F238E27FC236}">
                      <a16:creationId xmlns:a16="http://schemas.microsoft.com/office/drawing/2014/main" id="{792E50AA-8389-4E07-ACC7-1D223BCA0C99}"/>
                    </a:ext>
                  </a:extLst>
                </p:cNvPr>
                <p:cNvSpPr/>
                <p:nvPr/>
              </p:nvSpPr>
              <p:spPr>
                <a:xfrm>
                  <a:off x="6082367" y="1218850"/>
                  <a:ext cx="112399" cy="10921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1" name="Ellipse 310">
                  <a:extLst>
                    <a:ext uri="{FF2B5EF4-FFF2-40B4-BE49-F238E27FC236}">
                      <a16:creationId xmlns:a16="http://schemas.microsoft.com/office/drawing/2014/main" id="{C3F7AE3C-ACB7-4886-B256-F60CA71EB216}"/>
                    </a:ext>
                  </a:extLst>
                </p:cNvPr>
                <p:cNvSpPr/>
                <p:nvPr/>
              </p:nvSpPr>
              <p:spPr>
                <a:xfrm>
                  <a:off x="6258541" y="1227684"/>
                  <a:ext cx="112399" cy="10921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2" name="Ellipse 311">
                  <a:extLst>
                    <a:ext uri="{FF2B5EF4-FFF2-40B4-BE49-F238E27FC236}">
                      <a16:creationId xmlns:a16="http://schemas.microsoft.com/office/drawing/2014/main" id="{70ACF756-B6D3-4EA6-85B2-3B3A31F7DDB8}"/>
                    </a:ext>
                  </a:extLst>
                </p:cNvPr>
                <p:cNvSpPr/>
                <p:nvPr/>
              </p:nvSpPr>
              <p:spPr>
                <a:xfrm>
                  <a:off x="6438381" y="1224832"/>
                  <a:ext cx="112399" cy="10921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3" name="Ellipse 312">
                  <a:extLst>
                    <a:ext uri="{FF2B5EF4-FFF2-40B4-BE49-F238E27FC236}">
                      <a16:creationId xmlns:a16="http://schemas.microsoft.com/office/drawing/2014/main" id="{C06F1CBC-C731-4319-9F4C-739CC1A27D80}"/>
                    </a:ext>
                  </a:extLst>
                </p:cNvPr>
                <p:cNvSpPr/>
                <p:nvPr/>
              </p:nvSpPr>
              <p:spPr>
                <a:xfrm>
                  <a:off x="6614555" y="1225259"/>
                  <a:ext cx="112399" cy="10921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4" name="Ellipse 313">
                  <a:extLst>
                    <a:ext uri="{FF2B5EF4-FFF2-40B4-BE49-F238E27FC236}">
                      <a16:creationId xmlns:a16="http://schemas.microsoft.com/office/drawing/2014/main" id="{0593A6B2-6EF4-456F-B224-384BECAA295F}"/>
                    </a:ext>
                  </a:extLst>
                </p:cNvPr>
                <p:cNvSpPr/>
                <p:nvPr/>
              </p:nvSpPr>
              <p:spPr>
                <a:xfrm>
                  <a:off x="6794395" y="1222407"/>
                  <a:ext cx="112399" cy="10921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5" name="Ellipse 314">
                  <a:extLst>
                    <a:ext uri="{FF2B5EF4-FFF2-40B4-BE49-F238E27FC236}">
                      <a16:creationId xmlns:a16="http://schemas.microsoft.com/office/drawing/2014/main" id="{F7BA25AD-F1F1-4DAA-91A9-425C8CD52877}"/>
                    </a:ext>
                  </a:extLst>
                </p:cNvPr>
                <p:cNvSpPr/>
                <p:nvPr/>
              </p:nvSpPr>
              <p:spPr>
                <a:xfrm>
                  <a:off x="6984919" y="1226549"/>
                  <a:ext cx="112399" cy="109215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17" name="Gruppieren 316">
                <a:extLst>
                  <a:ext uri="{FF2B5EF4-FFF2-40B4-BE49-F238E27FC236}">
                    <a16:creationId xmlns:a16="http://schemas.microsoft.com/office/drawing/2014/main" id="{ECA4E603-0D7F-498A-9360-58FF944E399D}"/>
                  </a:ext>
                </a:extLst>
              </p:cNvPr>
              <p:cNvGrpSpPr/>
              <p:nvPr/>
            </p:nvGrpSpPr>
            <p:grpSpPr>
              <a:xfrm>
                <a:off x="5470748" y="1371250"/>
                <a:ext cx="1921169" cy="118049"/>
                <a:chOff x="5176149" y="1218850"/>
                <a:chExt cx="1921169" cy="118049"/>
              </a:xfrm>
              <a:solidFill>
                <a:srgbClr val="00B050"/>
              </a:solidFill>
            </p:grpSpPr>
            <p:sp>
              <p:nvSpPr>
                <p:cNvPr id="318" name="Ellipse 317">
                  <a:extLst>
                    <a:ext uri="{FF2B5EF4-FFF2-40B4-BE49-F238E27FC236}">
                      <a16:creationId xmlns:a16="http://schemas.microsoft.com/office/drawing/2014/main" id="{DF634212-BC01-43E3-B5A3-8206B96E05BD}"/>
                    </a:ext>
                  </a:extLst>
                </p:cNvPr>
                <p:cNvSpPr/>
                <p:nvPr/>
              </p:nvSpPr>
              <p:spPr>
                <a:xfrm>
                  <a:off x="5176149" y="122354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9" name="Ellipse 318">
                  <a:extLst>
                    <a:ext uri="{FF2B5EF4-FFF2-40B4-BE49-F238E27FC236}">
                      <a16:creationId xmlns:a16="http://schemas.microsoft.com/office/drawing/2014/main" id="{F1BD4695-1EB5-4104-ABC2-598563D778EF}"/>
                    </a:ext>
                  </a:extLst>
                </p:cNvPr>
                <p:cNvSpPr/>
                <p:nvPr/>
              </p:nvSpPr>
              <p:spPr>
                <a:xfrm>
                  <a:off x="5355989" y="1220690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0" name="Ellipse 319">
                  <a:extLst>
                    <a:ext uri="{FF2B5EF4-FFF2-40B4-BE49-F238E27FC236}">
                      <a16:creationId xmlns:a16="http://schemas.microsoft.com/office/drawing/2014/main" id="{A827E36E-812D-4E86-8DD4-0AD60259328D}"/>
                    </a:ext>
                  </a:extLst>
                </p:cNvPr>
                <p:cNvSpPr/>
                <p:nvPr/>
              </p:nvSpPr>
              <p:spPr>
                <a:xfrm>
                  <a:off x="5546513" y="122483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1" name="Ellipse 320">
                  <a:extLst>
                    <a:ext uri="{FF2B5EF4-FFF2-40B4-BE49-F238E27FC236}">
                      <a16:creationId xmlns:a16="http://schemas.microsoft.com/office/drawing/2014/main" id="{414C2701-A791-4C57-ACF9-649A61D38F70}"/>
                    </a:ext>
                  </a:extLst>
                </p:cNvPr>
                <p:cNvSpPr/>
                <p:nvPr/>
              </p:nvSpPr>
              <p:spPr>
                <a:xfrm>
                  <a:off x="5726353" y="1221980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2" name="Ellipse 321">
                  <a:extLst>
                    <a:ext uri="{FF2B5EF4-FFF2-40B4-BE49-F238E27FC236}">
                      <a16:creationId xmlns:a16="http://schemas.microsoft.com/office/drawing/2014/main" id="{E000B108-64E5-44C7-94BD-6ADA2D7FFEC8}"/>
                    </a:ext>
                  </a:extLst>
                </p:cNvPr>
                <p:cNvSpPr/>
                <p:nvPr/>
              </p:nvSpPr>
              <p:spPr>
                <a:xfrm>
                  <a:off x="5902527" y="122170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3" name="Ellipse 322">
                  <a:extLst>
                    <a:ext uri="{FF2B5EF4-FFF2-40B4-BE49-F238E27FC236}">
                      <a16:creationId xmlns:a16="http://schemas.microsoft.com/office/drawing/2014/main" id="{DBE38A57-F8CF-427B-A690-6D3C68293D16}"/>
                    </a:ext>
                  </a:extLst>
                </p:cNvPr>
                <p:cNvSpPr/>
                <p:nvPr/>
              </p:nvSpPr>
              <p:spPr>
                <a:xfrm>
                  <a:off x="6082367" y="1218850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4" name="Ellipse 323">
                  <a:extLst>
                    <a:ext uri="{FF2B5EF4-FFF2-40B4-BE49-F238E27FC236}">
                      <a16:creationId xmlns:a16="http://schemas.microsoft.com/office/drawing/2014/main" id="{31745C73-0422-422E-9E98-58675BA76C82}"/>
                    </a:ext>
                  </a:extLst>
                </p:cNvPr>
                <p:cNvSpPr/>
                <p:nvPr/>
              </p:nvSpPr>
              <p:spPr>
                <a:xfrm>
                  <a:off x="6258541" y="1227684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5" name="Ellipse 324">
                  <a:extLst>
                    <a:ext uri="{FF2B5EF4-FFF2-40B4-BE49-F238E27FC236}">
                      <a16:creationId xmlns:a16="http://schemas.microsoft.com/office/drawing/2014/main" id="{3BF6A068-5BB4-4323-BC72-DA94239677FC}"/>
                    </a:ext>
                  </a:extLst>
                </p:cNvPr>
                <p:cNvSpPr/>
                <p:nvPr/>
              </p:nvSpPr>
              <p:spPr>
                <a:xfrm>
                  <a:off x="6438381" y="122483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6" name="Ellipse 325">
                  <a:extLst>
                    <a:ext uri="{FF2B5EF4-FFF2-40B4-BE49-F238E27FC236}">
                      <a16:creationId xmlns:a16="http://schemas.microsoft.com/office/drawing/2014/main" id="{B9AD6153-ECB9-469B-B614-E32FBF022162}"/>
                    </a:ext>
                  </a:extLst>
                </p:cNvPr>
                <p:cNvSpPr/>
                <p:nvPr/>
              </p:nvSpPr>
              <p:spPr>
                <a:xfrm>
                  <a:off x="6614555" y="1225259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7" name="Ellipse 326">
                  <a:extLst>
                    <a:ext uri="{FF2B5EF4-FFF2-40B4-BE49-F238E27FC236}">
                      <a16:creationId xmlns:a16="http://schemas.microsoft.com/office/drawing/2014/main" id="{C332E749-E12D-4130-AB7B-1A948EB1FA58}"/>
                    </a:ext>
                  </a:extLst>
                </p:cNvPr>
                <p:cNvSpPr/>
                <p:nvPr/>
              </p:nvSpPr>
              <p:spPr>
                <a:xfrm>
                  <a:off x="6794395" y="1222407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8" name="Ellipse 327">
                  <a:extLst>
                    <a:ext uri="{FF2B5EF4-FFF2-40B4-BE49-F238E27FC236}">
                      <a16:creationId xmlns:a16="http://schemas.microsoft.com/office/drawing/2014/main" id="{42983807-762C-4562-9F74-DA7187599707}"/>
                    </a:ext>
                  </a:extLst>
                </p:cNvPr>
                <p:cNvSpPr/>
                <p:nvPr/>
              </p:nvSpPr>
              <p:spPr>
                <a:xfrm>
                  <a:off x="6984919" y="1226549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29" name="Gruppieren 328">
                <a:extLst>
                  <a:ext uri="{FF2B5EF4-FFF2-40B4-BE49-F238E27FC236}">
                    <a16:creationId xmlns:a16="http://schemas.microsoft.com/office/drawing/2014/main" id="{33B9005C-4261-4A2E-8CAC-1FBAECDE426E}"/>
                  </a:ext>
                </a:extLst>
              </p:cNvPr>
              <p:cNvGrpSpPr/>
              <p:nvPr/>
            </p:nvGrpSpPr>
            <p:grpSpPr>
              <a:xfrm>
                <a:off x="5462881" y="1542500"/>
                <a:ext cx="1921169" cy="118049"/>
                <a:chOff x="5176149" y="1218850"/>
                <a:chExt cx="1921169" cy="118049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330" name="Ellipse 329">
                  <a:extLst>
                    <a:ext uri="{FF2B5EF4-FFF2-40B4-BE49-F238E27FC236}">
                      <a16:creationId xmlns:a16="http://schemas.microsoft.com/office/drawing/2014/main" id="{87ECAB0D-9730-4C43-A9BF-E0D7D12072CA}"/>
                    </a:ext>
                  </a:extLst>
                </p:cNvPr>
                <p:cNvSpPr/>
                <p:nvPr/>
              </p:nvSpPr>
              <p:spPr>
                <a:xfrm>
                  <a:off x="5176149" y="122354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1" name="Ellipse 330">
                  <a:extLst>
                    <a:ext uri="{FF2B5EF4-FFF2-40B4-BE49-F238E27FC236}">
                      <a16:creationId xmlns:a16="http://schemas.microsoft.com/office/drawing/2014/main" id="{ECE04ABA-1805-41C7-8873-194390D0A30E}"/>
                    </a:ext>
                  </a:extLst>
                </p:cNvPr>
                <p:cNvSpPr/>
                <p:nvPr/>
              </p:nvSpPr>
              <p:spPr>
                <a:xfrm>
                  <a:off x="5355989" y="1220690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2" name="Ellipse 331">
                  <a:extLst>
                    <a:ext uri="{FF2B5EF4-FFF2-40B4-BE49-F238E27FC236}">
                      <a16:creationId xmlns:a16="http://schemas.microsoft.com/office/drawing/2014/main" id="{AA370D84-407E-42AC-9828-37A755A70D7C}"/>
                    </a:ext>
                  </a:extLst>
                </p:cNvPr>
                <p:cNvSpPr/>
                <p:nvPr/>
              </p:nvSpPr>
              <p:spPr>
                <a:xfrm>
                  <a:off x="5546513" y="122483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3" name="Ellipse 332">
                  <a:extLst>
                    <a:ext uri="{FF2B5EF4-FFF2-40B4-BE49-F238E27FC236}">
                      <a16:creationId xmlns:a16="http://schemas.microsoft.com/office/drawing/2014/main" id="{D54F7FBB-A653-4E1F-AECB-BC45E52BCFD7}"/>
                    </a:ext>
                  </a:extLst>
                </p:cNvPr>
                <p:cNvSpPr/>
                <p:nvPr/>
              </p:nvSpPr>
              <p:spPr>
                <a:xfrm>
                  <a:off x="5726353" y="1221980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4" name="Ellipse 333">
                  <a:extLst>
                    <a:ext uri="{FF2B5EF4-FFF2-40B4-BE49-F238E27FC236}">
                      <a16:creationId xmlns:a16="http://schemas.microsoft.com/office/drawing/2014/main" id="{E9D5AB48-B91E-423F-8CDA-FCCCD5DFB224}"/>
                    </a:ext>
                  </a:extLst>
                </p:cNvPr>
                <p:cNvSpPr/>
                <p:nvPr/>
              </p:nvSpPr>
              <p:spPr>
                <a:xfrm>
                  <a:off x="5902527" y="122170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5" name="Ellipse 334">
                  <a:extLst>
                    <a:ext uri="{FF2B5EF4-FFF2-40B4-BE49-F238E27FC236}">
                      <a16:creationId xmlns:a16="http://schemas.microsoft.com/office/drawing/2014/main" id="{4C677EB1-0A3F-4891-B640-A7890141B825}"/>
                    </a:ext>
                  </a:extLst>
                </p:cNvPr>
                <p:cNvSpPr/>
                <p:nvPr/>
              </p:nvSpPr>
              <p:spPr>
                <a:xfrm>
                  <a:off x="6082367" y="1218850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6" name="Ellipse 335">
                  <a:extLst>
                    <a:ext uri="{FF2B5EF4-FFF2-40B4-BE49-F238E27FC236}">
                      <a16:creationId xmlns:a16="http://schemas.microsoft.com/office/drawing/2014/main" id="{8B0C0EF9-4E74-4772-B7D8-054C66FA77E9}"/>
                    </a:ext>
                  </a:extLst>
                </p:cNvPr>
                <p:cNvSpPr/>
                <p:nvPr/>
              </p:nvSpPr>
              <p:spPr>
                <a:xfrm>
                  <a:off x="6258541" y="1227684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7" name="Ellipse 336">
                  <a:extLst>
                    <a:ext uri="{FF2B5EF4-FFF2-40B4-BE49-F238E27FC236}">
                      <a16:creationId xmlns:a16="http://schemas.microsoft.com/office/drawing/2014/main" id="{D36B9031-D9F6-4CE0-9FA0-523F62661D3C}"/>
                    </a:ext>
                  </a:extLst>
                </p:cNvPr>
                <p:cNvSpPr/>
                <p:nvPr/>
              </p:nvSpPr>
              <p:spPr>
                <a:xfrm>
                  <a:off x="6438381" y="122483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8" name="Ellipse 337">
                  <a:extLst>
                    <a:ext uri="{FF2B5EF4-FFF2-40B4-BE49-F238E27FC236}">
                      <a16:creationId xmlns:a16="http://schemas.microsoft.com/office/drawing/2014/main" id="{8CC38A85-2A28-417D-A82F-F7F882E0CB7F}"/>
                    </a:ext>
                  </a:extLst>
                </p:cNvPr>
                <p:cNvSpPr/>
                <p:nvPr/>
              </p:nvSpPr>
              <p:spPr>
                <a:xfrm>
                  <a:off x="6614555" y="1225259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9" name="Ellipse 338">
                  <a:extLst>
                    <a:ext uri="{FF2B5EF4-FFF2-40B4-BE49-F238E27FC236}">
                      <a16:creationId xmlns:a16="http://schemas.microsoft.com/office/drawing/2014/main" id="{99D01369-582F-42A2-9654-80DD2FC71119}"/>
                    </a:ext>
                  </a:extLst>
                </p:cNvPr>
                <p:cNvSpPr/>
                <p:nvPr/>
              </p:nvSpPr>
              <p:spPr>
                <a:xfrm>
                  <a:off x="6794395" y="1222407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0" name="Ellipse 339">
                  <a:extLst>
                    <a:ext uri="{FF2B5EF4-FFF2-40B4-BE49-F238E27FC236}">
                      <a16:creationId xmlns:a16="http://schemas.microsoft.com/office/drawing/2014/main" id="{E76A46CB-5648-45ED-884C-4EF183EC7D1C}"/>
                    </a:ext>
                  </a:extLst>
                </p:cNvPr>
                <p:cNvSpPr/>
                <p:nvPr/>
              </p:nvSpPr>
              <p:spPr>
                <a:xfrm>
                  <a:off x="6984919" y="1226549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41" name="Gruppieren 340">
                <a:extLst>
                  <a:ext uri="{FF2B5EF4-FFF2-40B4-BE49-F238E27FC236}">
                    <a16:creationId xmlns:a16="http://schemas.microsoft.com/office/drawing/2014/main" id="{E14C9F85-EA2F-47C9-934D-EC17E82D257E}"/>
                  </a:ext>
                </a:extLst>
              </p:cNvPr>
              <p:cNvGrpSpPr/>
              <p:nvPr/>
            </p:nvGrpSpPr>
            <p:grpSpPr>
              <a:xfrm>
                <a:off x="5456342" y="1712568"/>
                <a:ext cx="1921169" cy="118049"/>
                <a:chOff x="5176149" y="1218850"/>
                <a:chExt cx="1921169" cy="118049"/>
              </a:xfrm>
              <a:solidFill>
                <a:schemeClr val="tx2"/>
              </a:solidFill>
            </p:grpSpPr>
            <p:sp>
              <p:nvSpPr>
                <p:cNvPr id="342" name="Ellipse 341">
                  <a:extLst>
                    <a:ext uri="{FF2B5EF4-FFF2-40B4-BE49-F238E27FC236}">
                      <a16:creationId xmlns:a16="http://schemas.microsoft.com/office/drawing/2014/main" id="{7504A51E-44C6-46AB-B269-71269BBC6B56}"/>
                    </a:ext>
                  </a:extLst>
                </p:cNvPr>
                <p:cNvSpPr/>
                <p:nvPr/>
              </p:nvSpPr>
              <p:spPr>
                <a:xfrm>
                  <a:off x="5176149" y="122354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3" name="Ellipse 342">
                  <a:extLst>
                    <a:ext uri="{FF2B5EF4-FFF2-40B4-BE49-F238E27FC236}">
                      <a16:creationId xmlns:a16="http://schemas.microsoft.com/office/drawing/2014/main" id="{2F9952B0-38D9-43C7-A4E0-BACD43795405}"/>
                    </a:ext>
                  </a:extLst>
                </p:cNvPr>
                <p:cNvSpPr/>
                <p:nvPr/>
              </p:nvSpPr>
              <p:spPr>
                <a:xfrm>
                  <a:off x="5355989" y="1220690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4" name="Ellipse 343">
                  <a:extLst>
                    <a:ext uri="{FF2B5EF4-FFF2-40B4-BE49-F238E27FC236}">
                      <a16:creationId xmlns:a16="http://schemas.microsoft.com/office/drawing/2014/main" id="{B46FBF4D-4CD3-400C-87C5-CF42AF07B34D}"/>
                    </a:ext>
                  </a:extLst>
                </p:cNvPr>
                <p:cNvSpPr/>
                <p:nvPr/>
              </p:nvSpPr>
              <p:spPr>
                <a:xfrm>
                  <a:off x="5546513" y="122483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5" name="Ellipse 344">
                  <a:extLst>
                    <a:ext uri="{FF2B5EF4-FFF2-40B4-BE49-F238E27FC236}">
                      <a16:creationId xmlns:a16="http://schemas.microsoft.com/office/drawing/2014/main" id="{45AED442-377C-4108-9A72-8FB56FFB9258}"/>
                    </a:ext>
                  </a:extLst>
                </p:cNvPr>
                <p:cNvSpPr/>
                <p:nvPr/>
              </p:nvSpPr>
              <p:spPr>
                <a:xfrm>
                  <a:off x="5726353" y="1221980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6" name="Ellipse 345">
                  <a:extLst>
                    <a:ext uri="{FF2B5EF4-FFF2-40B4-BE49-F238E27FC236}">
                      <a16:creationId xmlns:a16="http://schemas.microsoft.com/office/drawing/2014/main" id="{93430690-9767-4EB0-B8E7-0D220B26DA97}"/>
                    </a:ext>
                  </a:extLst>
                </p:cNvPr>
                <p:cNvSpPr/>
                <p:nvPr/>
              </p:nvSpPr>
              <p:spPr>
                <a:xfrm>
                  <a:off x="5902527" y="122170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7" name="Ellipse 346">
                  <a:extLst>
                    <a:ext uri="{FF2B5EF4-FFF2-40B4-BE49-F238E27FC236}">
                      <a16:creationId xmlns:a16="http://schemas.microsoft.com/office/drawing/2014/main" id="{E4005732-1278-4E88-B5A4-01A7A8B7AA19}"/>
                    </a:ext>
                  </a:extLst>
                </p:cNvPr>
                <p:cNvSpPr/>
                <p:nvPr/>
              </p:nvSpPr>
              <p:spPr>
                <a:xfrm>
                  <a:off x="6082367" y="1218850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8" name="Ellipse 347">
                  <a:extLst>
                    <a:ext uri="{FF2B5EF4-FFF2-40B4-BE49-F238E27FC236}">
                      <a16:creationId xmlns:a16="http://schemas.microsoft.com/office/drawing/2014/main" id="{FF29C534-D5EC-4C19-A1E3-0673D0455AE4}"/>
                    </a:ext>
                  </a:extLst>
                </p:cNvPr>
                <p:cNvSpPr/>
                <p:nvPr/>
              </p:nvSpPr>
              <p:spPr>
                <a:xfrm>
                  <a:off x="6258541" y="1227684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9" name="Ellipse 348">
                  <a:extLst>
                    <a:ext uri="{FF2B5EF4-FFF2-40B4-BE49-F238E27FC236}">
                      <a16:creationId xmlns:a16="http://schemas.microsoft.com/office/drawing/2014/main" id="{4D640101-EB32-4AEF-A5A2-897268E9C411}"/>
                    </a:ext>
                  </a:extLst>
                </p:cNvPr>
                <p:cNvSpPr/>
                <p:nvPr/>
              </p:nvSpPr>
              <p:spPr>
                <a:xfrm>
                  <a:off x="6438381" y="1224832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0" name="Ellipse 349">
                  <a:extLst>
                    <a:ext uri="{FF2B5EF4-FFF2-40B4-BE49-F238E27FC236}">
                      <a16:creationId xmlns:a16="http://schemas.microsoft.com/office/drawing/2014/main" id="{03528D67-2643-4CD4-AA2F-F5FC6750F662}"/>
                    </a:ext>
                  </a:extLst>
                </p:cNvPr>
                <p:cNvSpPr/>
                <p:nvPr/>
              </p:nvSpPr>
              <p:spPr>
                <a:xfrm>
                  <a:off x="6614555" y="1225259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1" name="Ellipse 350">
                  <a:extLst>
                    <a:ext uri="{FF2B5EF4-FFF2-40B4-BE49-F238E27FC236}">
                      <a16:creationId xmlns:a16="http://schemas.microsoft.com/office/drawing/2014/main" id="{40030C96-C824-44DA-80DA-F4D9289332B1}"/>
                    </a:ext>
                  </a:extLst>
                </p:cNvPr>
                <p:cNvSpPr/>
                <p:nvPr/>
              </p:nvSpPr>
              <p:spPr>
                <a:xfrm>
                  <a:off x="6794395" y="1222407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2" name="Ellipse 351">
                  <a:extLst>
                    <a:ext uri="{FF2B5EF4-FFF2-40B4-BE49-F238E27FC236}">
                      <a16:creationId xmlns:a16="http://schemas.microsoft.com/office/drawing/2014/main" id="{206001BB-C16F-46FA-BEEA-9F277AB8801D}"/>
                    </a:ext>
                  </a:extLst>
                </p:cNvPr>
                <p:cNvSpPr/>
                <p:nvPr/>
              </p:nvSpPr>
              <p:spPr>
                <a:xfrm>
                  <a:off x="6984919" y="1226549"/>
                  <a:ext cx="112399" cy="109215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cxnSp>
          <p:nvCxnSpPr>
            <p:cNvPr id="355" name="Gerader Verbinder 354">
              <a:extLst>
                <a:ext uri="{FF2B5EF4-FFF2-40B4-BE49-F238E27FC236}">
                  <a16:creationId xmlns:a16="http://schemas.microsoft.com/office/drawing/2014/main" id="{66EDE14A-6281-4BB7-B584-1AF0EFC829CD}"/>
                </a:ext>
              </a:extLst>
            </p:cNvPr>
            <p:cNvCxnSpPr>
              <a:cxnSpLocks/>
              <a:endCxn id="102" idx="7"/>
            </p:cNvCxnSpPr>
            <p:nvPr/>
          </p:nvCxnSpPr>
          <p:spPr>
            <a:xfrm flipH="1">
              <a:off x="6529232" y="1783555"/>
              <a:ext cx="997200" cy="590400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Gerader Verbinder 356">
              <a:extLst>
                <a:ext uri="{FF2B5EF4-FFF2-40B4-BE49-F238E27FC236}">
                  <a16:creationId xmlns:a16="http://schemas.microsoft.com/office/drawing/2014/main" id="{2E4FE763-BCBA-41DE-9514-22BD056BF1C8}"/>
                </a:ext>
              </a:extLst>
            </p:cNvPr>
            <p:cNvCxnSpPr>
              <a:cxnSpLocks/>
              <a:endCxn id="102" idx="1"/>
            </p:cNvCxnSpPr>
            <p:nvPr/>
          </p:nvCxnSpPr>
          <p:spPr>
            <a:xfrm>
              <a:off x="5244839" y="1806875"/>
              <a:ext cx="995753" cy="591279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615162A9-A13A-4E54-AACF-111BDEBDA462}"/>
                </a:ext>
              </a:extLst>
            </p:cNvPr>
            <p:cNvSpPr/>
            <p:nvPr/>
          </p:nvSpPr>
          <p:spPr>
            <a:xfrm>
              <a:off x="7605662" y="4900898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6A2F738D-5252-43ED-BB3F-6A13348CE1C1}"/>
                </a:ext>
              </a:extLst>
            </p:cNvPr>
            <p:cNvSpPr/>
            <p:nvPr/>
          </p:nvSpPr>
          <p:spPr>
            <a:xfrm>
              <a:off x="7781836" y="4900620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B1887BBF-040F-48A9-89B6-E96D9E7E69FD}"/>
                </a:ext>
              </a:extLst>
            </p:cNvPr>
            <p:cNvSpPr/>
            <p:nvPr/>
          </p:nvSpPr>
          <p:spPr>
            <a:xfrm>
              <a:off x="7961676" y="4897768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C831739B-7035-4239-A4D2-26C1546E6404}"/>
                </a:ext>
              </a:extLst>
            </p:cNvPr>
            <p:cNvSpPr/>
            <p:nvPr/>
          </p:nvSpPr>
          <p:spPr>
            <a:xfrm>
              <a:off x="8137850" y="4906602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BCBCC9C2-FA85-4FB3-A2AD-1D1E177EDAD8}"/>
                </a:ext>
              </a:extLst>
            </p:cNvPr>
            <p:cNvSpPr/>
            <p:nvPr/>
          </p:nvSpPr>
          <p:spPr>
            <a:xfrm>
              <a:off x="8317690" y="4903750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27DAD000-E8F0-402C-9431-F17FDD0FEDDF}"/>
                </a:ext>
              </a:extLst>
            </p:cNvPr>
            <p:cNvSpPr/>
            <p:nvPr/>
          </p:nvSpPr>
          <p:spPr>
            <a:xfrm>
              <a:off x="8493864" y="4904177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52CD1073-5714-4FE2-9931-E220F8B475C1}"/>
                </a:ext>
              </a:extLst>
            </p:cNvPr>
            <p:cNvSpPr/>
            <p:nvPr/>
          </p:nvSpPr>
          <p:spPr>
            <a:xfrm>
              <a:off x="8673704" y="4901325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D7286635-C220-4C50-A2ED-7A5AE701AE36}"/>
                </a:ext>
              </a:extLst>
            </p:cNvPr>
            <p:cNvSpPr/>
            <p:nvPr/>
          </p:nvSpPr>
          <p:spPr>
            <a:xfrm>
              <a:off x="8864228" y="4905467"/>
              <a:ext cx="112399" cy="10921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85" name="Gerader Verbinder 384">
              <a:extLst>
                <a:ext uri="{FF2B5EF4-FFF2-40B4-BE49-F238E27FC236}">
                  <a16:creationId xmlns:a16="http://schemas.microsoft.com/office/drawing/2014/main" id="{E77499E2-1FBE-4D4E-986E-9C61A9092373}"/>
                </a:ext>
              </a:extLst>
            </p:cNvPr>
            <p:cNvCxnSpPr>
              <a:cxnSpLocks/>
              <a:endCxn id="130" idx="3"/>
            </p:cNvCxnSpPr>
            <p:nvPr/>
          </p:nvCxnSpPr>
          <p:spPr>
            <a:xfrm flipV="1">
              <a:off x="7532587" y="4419105"/>
              <a:ext cx="641313" cy="487497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Gerader Verbinder 387">
              <a:extLst>
                <a:ext uri="{FF2B5EF4-FFF2-40B4-BE49-F238E27FC236}">
                  <a16:creationId xmlns:a16="http://schemas.microsoft.com/office/drawing/2014/main" id="{43A7DE99-FD44-4873-9D23-06C89C6C0C6A}"/>
                </a:ext>
              </a:extLst>
            </p:cNvPr>
            <p:cNvCxnSpPr>
              <a:cxnSpLocks/>
              <a:endCxn id="130" idx="5"/>
            </p:cNvCxnSpPr>
            <p:nvPr/>
          </p:nvCxnSpPr>
          <p:spPr>
            <a:xfrm flipH="1" flipV="1">
              <a:off x="8375949" y="4419105"/>
              <a:ext cx="640800" cy="486000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5B6B53D4-E5C6-4C03-A0CB-A2FD76EF892F}"/>
                </a:ext>
              </a:extLst>
            </p:cNvPr>
            <p:cNvSpPr/>
            <p:nvPr/>
          </p:nvSpPr>
          <p:spPr>
            <a:xfrm>
              <a:off x="7872311" y="4725418"/>
              <a:ext cx="112399" cy="10921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2EAD2B9E-D1F8-43CE-B970-44045D510B0D}"/>
                </a:ext>
              </a:extLst>
            </p:cNvPr>
            <p:cNvSpPr/>
            <p:nvPr/>
          </p:nvSpPr>
          <p:spPr>
            <a:xfrm>
              <a:off x="8402243" y="4721276"/>
              <a:ext cx="112399" cy="10921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452BC761-4905-4870-AFF4-45CB8F1BBC58}"/>
                </a:ext>
              </a:extLst>
            </p:cNvPr>
            <p:cNvSpPr/>
            <p:nvPr/>
          </p:nvSpPr>
          <p:spPr>
            <a:xfrm>
              <a:off x="8592767" y="4725418"/>
              <a:ext cx="112399" cy="10921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4" name="Textfeld 393">
              <a:extLst>
                <a:ext uri="{FF2B5EF4-FFF2-40B4-BE49-F238E27FC236}">
                  <a16:creationId xmlns:a16="http://schemas.microsoft.com/office/drawing/2014/main" id="{4CE6D227-1C0A-46BB-AF6C-803BB619C2C3}"/>
                </a:ext>
              </a:extLst>
            </p:cNvPr>
            <p:cNvSpPr txBox="1"/>
            <p:nvPr/>
          </p:nvSpPr>
          <p:spPr>
            <a:xfrm>
              <a:off x="8019360" y="3059385"/>
              <a:ext cx="112464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>
                  <a:solidFill>
                    <a:srgbClr val="FF0000"/>
                  </a:solidFill>
                </a:rPr>
                <a:t>8/11</a:t>
              </a:r>
            </a:p>
            <a:p>
              <a:pPr algn="ctr"/>
              <a:r>
                <a:rPr lang="de-DE" b="1" baseline="-25000" dirty="0">
                  <a:solidFill>
                    <a:srgbClr val="FF0000"/>
                  </a:solidFill>
                </a:rPr>
                <a:t>oder ca. 73%</a:t>
              </a:r>
            </a:p>
          </p:txBody>
        </p:sp>
        <p:grpSp>
          <p:nvGrpSpPr>
            <p:cNvPr id="396" name="Gruppieren 395">
              <a:extLst>
                <a:ext uri="{FF2B5EF4-FFF2-40B4-BE49-F238E27FC236}">
                  <a16:creationId xmlns:a16="http://schemas.microsoft.com/office/drawing/2014/main" id="{09238282-A5F7-484A-AADF-3E4B120ADDE4}"/>
                </a:ext>
              </a:extLst>
            </p:cNvPr>
            <p:cNvGrpSpPr/>
            <p:nvPr/>
          </p:nvGrpSpPr>
          <p:grpSpPr>
            <a:xfrm>
              <a:off x="8053922" y="3492798"/>
              <a:ext cx="789370" cy="682949"/>
              <a:chOff x="8053922" y="3492798"/>
              <a:chExt cx="789370" cy="682949"/>
            </a:xfrm>
          </p:grpSpPr>
          <p:grpSp>
            <p:nvGrpSpPr>
              <p:cNvPr id="369" name="Gruppieren 368">
                <a:extLst>
                  <a:ext uri="{FF2B5EF4-FFF2-40B4-BE49-F238E27FC236}">
                    <a16:creationId xmlns:a16="http://schemas.microsoft.com/office/drawing/2014/main" id="{E4575BFC-F205-4CFE-B0FD-1C6ED45FB20F}"/>
                  </a:ext>
                </a:extLst>
              </p:cNvPr>
              <p:cNvGrpSpPr/>
              <p:nvPr/>
            </p:nvGrpSpPr>
            <p:grpSpPr>
              <a:xfrm>
                <a:off x="8341422" y="3605197"/>
                <a:ext cx="501870" cy="510479"/>
                <a:chOff x="6946816" y="1943511"/>
                <a:chExt cx="501870" cy="510479"/>
              </a:xfrm>
            </p:grpSpPr>
            <p:grpSp>
              <p:nvGrpSpPr>
                <p:cNvPr id="370" name="Gruppieren 369">
                  <a:extLst>
                    <a:ext uri="{FF2B5EF4-FFF2-40B4-BE49-F238E27FC236}">
                      <a16:creationId xmlns:a16="http://schemas.microsoft.com/office/drawing/2014/main" id="{5CB6BBBF-5EBC-4122-B32A-6CECD0E09992}"/>
                    </a:ext>
                  </a:extLst>
                </p:cNvPr>
                <p:cNvGrpSpPr/>
                <p:nvPr/>
              </p:nvGrpSpPr>
              <p:grpSpPr>
                <a:xfrm>
                  <a:off x="6946816" y="1943511"/>
                  <a:ext cx="501870" cy="510479"/>
                  <a:chOff x="4147310" y="2726883"/>
                  <a:chExt cx="3373514" cy="3276459"/>
                </a:xfrm>
              </p:grpSpPr>
              <p:cxnSp>
                <p:nvCxnSpPr>
                  <p:cNvPr id="375" name="Gerade Verbindung mit Pfeil 374">
                    <a:extLst>
                      <a:ext uri="{FF2B5EF4-FFF2-40B4-BE49-F238E27FC236}">
                        <a16:creationId xmlns:a16="http://schemas.microsoft.com/office/drawing/2014/main" id="{38D8EA57-3279-4A6A-A87A-C42B40E6EF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147310" y="2726883"/>
                    <a:ext cx="0" cy="327645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6" name="Gerade Verbindung mit Pfeil 375">
                    <a:extLst>
                      <a:ext uri="{FF2B5EF4-FFF2-40B4-BE49-F238E27FC236}">
                        <a16:creationId xmlns:a16="http://schemas.microsoft.com/office/drawing/2014/main" id="{3AAD8AA6-3F60-4797-8289-628EA78C8C2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148850" y="5957496"/>
                    <a:ext cx="3371974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71" name="Rechteck 370">
                  <a:extLst>
                    <a:ext uri="{FF2B5EF4-FFF2-40B4-BE49-F238E27FC236}">
                      <a16:creationId xmlns:a16="http://schemas.microsoft.com/office/drawing/2014/main" id="{FF9681CA-2F80-4B25-ADFB-72DA06E603F7}"/>
                    </a:ext>
                  </a:extLst>
                </p:cNvPr>
                <p:cNvSpPr/>
                <p:nvPr/>
              </p:nvSpPr>
              <p:spPr>
                <a:xfrm>
                  <a:off x="7045885" y="2081658"/>
                  <a:ext cx="45719" cy="36000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2" name="Rechteck 371">
                  <a:extLst>
                    <a:ext uri="{FF2B5EF4-FFF2-40B4-BE49-F238E27FC236}">
                      <a16:creationId xmlns:a16="http://schemas.microsoft.com/office/drawing/2014/main" id="{199D7A77-5E33-4999-B9AB-DA10BB42CB48}"/>
                    </a:ext>
                  </a:extLst>
                </p:cNvPr>
                <p:cNvSpPr/>
                <p:nvPr/>
              </p:nvSpPr>
              <p:spPr>
                <a:xfrm>
                  <a:off x="7118279" y="2404581"/>
                  <a:ext cx="45719" cy="36000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4" name="Rechteck 373">
                  <a:extLst>
                    <a:ext uri="{FF2B5EF4-FFF2-40B4-BE49-F238E27FC236}">
                      <a16:creationId xmlns:a16="http://schemas.microsoft.com/office/drawing/2014/main" id="{7CB62F33-8512-48B8-9B4B-9CA7EF3299DC}"/>
                    </a:ext>
                  </a:extLst>
                </p:cNvPr>
                <p:cNvSpPr/>
                <p:nvPr/>
              </p:nvSpPr>
              <p:spPr>
                <a:xfrm>
                  <a:off x="7266588" y="2423037"/>
                  <a:ext cx="45719" cy="18000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95" name="Textfeld 394">
                <a:extLst>
                  <a:ext uri="{FF2B5EF4-FFF2-40B4-BE49-F238E27FC236}">
                    <a16:creationId xmlns:a16="http://schemas.microsoft.com/office/drawing/2014/main" id="{70E93575-9DE2-4309-B4AF-39CE2C8E5E4D}"/>
                  </a:ext>
                </a:extLst>
              </p:cNvPr>
              <p:cNvSpPr txBox="1"/>
              <p:nvPr/>
            </p:nvSpPr>
            <p:spPr>
              <a:xfrm rot="16200000">
                <a:off x="7850947" y="3695773"/>
                <a:ext cx="68294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p (</a:t>
                </a:r>
                <a:r>
                  <a:rPr lang="de-DE" sz="12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c|v</a:t>
                </a:r>
                <a:r>
                  <a:rPr lang="de-DE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</p:grpSp>
        <p:grpSp>
          <p:nvGrpSpPr>
            <p:cNvPr id="399" name="Gruppieren 398">
              <a:extLst>
                <a:ext uri="{FF2B5EF4-FFF2-40B4-BE49-F238E27FC236}">
                  <a16:creationId xmlns:a16="http://schemas.microsoft.com/office/drawing/2014/main" id="{D93B1A0F-4113-4648-B7F9-4C65CA190D44}"/>
                </a:ext>
              </a:extLst>
            </p:cNvPr>
            <p:cNvGrpSpPr/>
            <p:nvPr/>
          </p:nvGrpSpPr>
          <p:grpSpPr>
            <a:xfrm>
              <a:off x="7263498" y="2882251"/>
              <a:ext cx="770730" cy="682949"/>
              <a:chOff x="7263498" y="2882251"/>
              <a:chExt cx="770730" cy="682949"/>
            </a:xfrm>
          </p:grpSpPr>
          <p:grpSp>
            <p:nvGrpSpPr>
              <p:cNvPr id="297" name="Gruppieren 296">
                <a:extLst>
                  <a:ext uri="{FF2B5EF4-FFF2-40B4-BE49-F238E27FC236}">
                    <a16:creationId xmlns:a16="http://schemas.microsoft.com/office/drawing/2014/main" id="{6009B927-9184-472C-BDC5-2429EEC6DA78}"/>
                  </a:ext>
                </a:extLst>
              </p:cNvPr>
              <p:cNvGrpSpPr/>
              <p:nvPr/>
            </p:nvGrpSpPr>
            <p:grpSpPr>
              <a:xfrm>
                <a:off x="7532358" y="2974184"/>
                <a:ext cx="501870" cy="510479"/>
                <a:chOff x="6946816" y="1943511"/>
                <a:chExt cx="501870" cy="510479"/>
              </a:xfrm>
            </p:grpSpPr>
            <p:grpSp>
              <p:nvGrpSpPr>
                <p:cNvPr id="298" name="Gruppieren 297">
                  <a:extLst>
                    <a:ext uri="{FF2B5EF4-FFF2-40B4-BE49-F238E27FC236}">
                      <a16:creationId xmlns:a16="http://schemas.microsoft.com/office/drawing/2014/main" id="{3BD47480-A549-4A79-8B3C-9BBD00C6709E}"/>
                    </a:ext>
                  </a:extLst>
                </p:cNvPr>
                <p:cNvGrpSpPr/>
                <p:nvPr/>
              </p:nvGrpSpPr>
              <p:grpSpPr>
                <a:xfrm>
                  <a:off x="6946816" y="1943511"/>
                  <a:ext cx="501870" cy="510479"/>
                  <a:chOff x="4147310" y="2726883"/>
                  <a:chExt cx="3373514" cy="3276459"/>
                </a:xfrm>
              </p:grpSpPr>
              <p:cxnSp>
                <p:nvCxnSpPr>
                  <p:cNvPr id="303" name="Gerade Verbindung mit Pfeil 302">
                    <a:extLst>
                      <a:ext uri="{FF2B5EF4-FFF2-40B4-BE49-F238E27FC236}">
                        <a16:creationId xmlns:a16="http://schemas.microsoft.com/office/drawing/2014/main" id="{D054F9CC-07D2-449C-87AE-2AC7949FBC8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147310" y="2726883"/>
                    <a:ext cx="0" cy="327645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4" name="Gerade Verbindung mit Pfeil 303">
                    <a:extLst>
                      <a:ext uri="{FF2B5EF4-FFF2-40B4-BE49-F238E27FC236}">
                        <a16:creationId xmlns:a16="http://schemas.microsoft.com/office/drawing/2014/main" id="{031C3560-E985-4032-8E61-38A32092E51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148850" y="5957496"/>
                    <a:ext cx="3371974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99" name="Rechteck 298">
                  <a:extLst>
                    <a:ext uri="{FF2B5EF4-FFF2-40B4-BE49-F238E27FC236}">
                      <a16:creationId xmlns:a16="http://schemas.microsoft.com/office/drawing/2014/main" id="{3723CA4C-7614-4877-8B67-601909FFEECF}"/>
                    </a:ext>
                  </a:extLst>
                </p:cNvPr>
                <p:cNvSpPr/>
                <p:nvPr/>
              </p:nvSpPr>
              <p:spPr>
                <a:xfrm>
                  <a:off x="7042165" y="2188869"/>
                  <a:ext cx="45719" cy="25200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0" name="Rechteck 299">
                  <a:extLst>
                    <a:ext uri="{FF2B5EF4-FFF2-40B4-BE49-F238E27FC236}">
                      <a16:creationId xmlns:a16="http://schemas.microsoft.com/office/drawing/2014/main" id="{99804B49-0130-4BA6-BFE4-C1E86FE83F12}"/>
                    </a:ext>
                  </a:extLst>
                </p:cNvPr>
                <p:cNvSpPr/>
                <p:nvPr/>
              </p:nvSpPr>
              <p:spPr>
                <a:xfrm>
                  <a:off x="7119447" y="2298084"/>
                  <a:ext cx="45719" cy="144000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1" name="Rechteck 300">
                  <a:extLst>
                    <a:ext uri="{FF2B5EF4-FFF2-40B4-BE49-F238E27FC236}">
                      <a16:creationId xmlns:a16="http://schemas.microsoft.com/office/drawing/2014/main" id="{7B835F84-CDDF-48B5-BCC9-CAC05E144A61}"/>
                    </a:ext>
                  </a:extLst>
                </p:cNvPr>
                <p:cNvSpPr/>
                <p:nvPr/>
              </p:nvSpPr>
              <p:spPr>
                <a:xfrm>
                  <a:off x="7190673" y="2333658"/>
                  <a:ext cx="45719" cy="108000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2" name="Rechteck 301">
                  <a:extLst>
                    <a:ext uri="{FF2B5EF4-FFF2-40B4-BE49-F238E27FC236}">
                      <a16:creationId xmlns:a16="http://schemas.microsoft.com/office/drawing/2014/main" id="{CB181902-E462-4FC6-8A47-C638C7F4F4C5}"/>
                    </a:ext>
                  </a:extLst>
                </p:cNvPr>
                <p:cNvSpPr/>
                <p:nvPr/>
              </p:nvSpPr>
              <p:spPr>
                <a:xfrm>
                  <a:off x="7266588" y="2423037"/>
                  <a:ext cx="45719" cy="18000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398" name="Textfeld 397">
                <a:extLst>
                  <a:ext uri="{FF2B5EF4-FFF2-40B4-BE49-F238E27FC236}">
                    <a16:creationId xmlns:a16="http://schemas.microsoft.com/office/drawing/2014/main" id="{14843303-6B37-4E05-BB08-305D8E136DBC}"/>
                  </a:ext>
                </a:extLst>
              </p:cNvPr>
              <p:cNvSpPr txBox="1"/>
              <p:nvPr/>
            </p:nvSpPr>
            <p:spPr>
              <a:xfrm rot="16200000">
                <a:off x="7060523" y="3085226"/>
                <a:ext cx="68294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p (</a:t>
                </a:r>
                <a:r>
                  <a:rPr lang="de-DE" sz="12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c|v</a:t>
                </a:r>
                <a:r>
                  <a:rPr lang="de-DE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</p:grpSp>
        <p:grpSp>
          <p:nvGrpSpPr>
            <p:cNvPr id="401" name="Gruppieren 400">
              <a:extLst>
                <a:ext uri="{FF2B5EF4-FFF2-40B4-BE49-F238E27FC236}">
                  <a16:creationId xmlns:a16="http://schemas.microsoft.com/office/drawing/2014/main" id="{90663997-95A9-4C32-9FD2-C4BB98646A86}"/>
                </a:ext>
              </a:extLst>
            </p:cNvPr>
            <p:cNvGrpSpPr/>
            <p:nvPr/>
          </p:nvGrpSpPr>
          <p:grpSpPr>
            <a:xfrm>
              <a:off x="6567820" y="2168829"/>
              <a:ext cx="792810" cy="682949"/>
              <a:chOff x="6435037" y="2158900"/>
              <a:chExt cx="792810" cy="682949"/>
            </a:xfrm>
          </p:grpSpPr>
          <p:grpSp>
            <p:nvGrpSpPr>
              <p:cNvPr id="296" name="Gruppieren 295">
                <a:extLst>
                  <a:ext uri="{FF2B5EF4-FFF2-40B4-BE49-F238E27FC236}">
                    <a16:creationId xmlns:a16="http://schemas.microsoft.com/office/drawing/2014/main" id="{0F119FB0-3A56-4B75-9A11-8F73E77B022F}"/>
                  </a:ext>
                </a:extLst>
              </p:cNvPr>
              <p:cNvGrpSpPr/>
              <p:nvPr/>
            </p:nvGrpSpPr>
            <p:grpSpPr>
              <a:xfrm>
                <a:off x="6725977" y="2266303"/>
                <a:ext cx="501870" cy="510479"/>
                <a:chOff x="6946816" y="1943511"/>
                <a:chExt cx="501870" cy="510479"/>
              </a:xfrm>
            </p:grpSpPr>
            <p:grpSp>
              <p:nvGrpSpPr>
                <p:cNvPr id="291" name="Gruppieren 290">
                  <a:extLst>
                    <a:ext uri="{FF2B5EF4-FFF2-40B4-BE49-F238E27FC236}">
                      <a16:creationId xmlns:a16="http://schemas.microsoft.com/office/drawing/2014/main" id="{20F0E39A-3C83-4A6C-8A6C-F8E42B140071}"/>
                    </a:ext>
                  </a:extLst>
                </p:cNvPr>
                <p:cNvGrpSpPr/>
                <p:nvPr/>
              </p:nvGrpSpPr>
              <p:grpSpPr>
                <a:xfrm>
                  <a:off x="6946816" y="1943511"/>
                  <a:ext cx="501870" cy="510479"/>
                  <a:chOff x="4147310" y="2726883"/>
                  <a:chExt cx="3373514" cy="3276459"/>
                </a:xfrm>
              </p:grpSpPr>
              <p:cxnSp>
                <p:nvCxnSpPr>
                  <p:cNvPr id="289" name="Gerade Verbindung mit Pfeil 288">
                    <a:extLst>
                      <a:ext uri="{FF2B5EF4-FFF2-40B4-BE49-F238E27FC236}">
                        <a16:creationId xmlns:a16="http://schemas.microsoft.com/office/drawing/2014/main" id="{D041FABE-BA7B-4C12-B770-B75EC07DFD3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147310" y="2726883"/>
                    <a:ext cx="0" cy="327645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0" name="Gerade Verbindung mit Pfeil 289">
                    <a:extLst>
                      <a:ext uri="{FF2B5EF4-FFF2-40B4-BE49-F238E27FC236}">
                        <a16:creationId xmlns:a16="http://schemas.microsoft.com/office/drawing/2014/main" id="{B6A724A5-8FFA-4DDA-BDB8-4CC70C48153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148850" y="5957496"/>
                    <a:ext cx="3371974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stealth"/>
                    <a:tailEnd type="non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92" name="Rechteck 291">
                  <a:extLst>
                    <a:ext uri="{FF2B5EF4-FFF2-40B4-BE49-F238E27FC236}">
                      <a16:creationId xmlns:a16="http://schemas.microsoft.com/office/drawing/2014/main" id="{58D21B4D-2E32-4B3D-A13F-1248106AEA33}"/>
                    </a:ext>
                  </a:extLst>
                </p:cNvPr>
                <p:cNvSpPr/>
                <p:nvPr/>
              </p:nvSpPr>
              <p:spPr>
                <a:xfrm>
                  <a:off x="7046362" y="2259044"/>
                  <a:ext cx="45719" cy="183040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3" name="Rechteck 292">
                  <a:extLst>
                    <a:ext uri="{FF2B5EF4-FFF2-40B4-BE49-F238E27FC236}">
                      <a16:creationId xmlns:a16="http://schemas.microsoft.com/office/drawing/2014/main" id="{36630A73-A45B-4F32-84B1-2AB9B8577E36}"/>
                    </a:ext>
                  </a:extLst>
                </p:cNvPr>
                <p:cNvSpPr/>
                <p:nvPr/>
              </p:nvSpPr>
              <p:spPr>
                <a:xfrm>
                  <a:off x="7119447" y="2259842"/>
                  <a:ext cx="45719" cy="183040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4" name="Rechteck 293">
                  <a:extLst>
                    <a:ext uri="{FF2B5EF4-FFF2-40B4-BE49-F238E27FC236}">
                      <a16:creationId xmlns:a16="http://schemas.microsoft.com/office/drawing/2014/main" id="{86D0D626-8721-43EB-BDDA-43915F44A353}"/>
                    </a:ext>
                  </a:extLst>
                </p:cNvPr>
                <p:cNvSpPr/>
                <p:nvPr/>
              </p:nvSpPr>
              <p:spPr>
                <a:xfrm>
                  <a:off x="7188839" y="2259842"/>
                  <a:ext cx="45719" cy="183040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95" name="Rechteck 294">
                  <a:extLst>
                    <a:ext uri="{FF2B5EF4-FFF2-40B4-BE49-F238E27FC236}">
                      <a16:creationId xmlns:a16="http://schemas.microsoft.com/office/drawing/2014/main" id="{62BB0F9F-E210-430B-ABF7-F9BC875E1F9B}"/>
                    </a:ext>
                  </a:extLst>
                </p:cNvPr>
                <p:cNvSpPr/>
                <p:nvPr/>
              </p:nvSpPr>
              <p:spPr>
                <a:xfrm>
                  <a:off x="7260514" y="2259192"/>
                  <a:ext cx="45719" cy="183040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400" name="Textfeld 399">
                <a:extLst>
                  <a:ext uri="{FF2B5EF4-FFF2-40B4-BE49-F238E27FC236}">
                    <a16:creationId xmlns:a16="http://schemas.microsoft.com/office/drawing/2014/main" id="{12B5AB5C-7362-4FA1-B13E-F830690762E3}"/>
                  </a:ext>
                </a:extLst>
              </p:cNvPr>
              <p:cNvSpPr txBox="1"/>
              <p:nvPr/>
            </p:nvSpPr>
            <p:spPr>
              <a:xfrm rot="16200000">
                <a:off x="6232062" y="2361875"/>
                <a:ext cx="68294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p (</a:t>
                </a:r>
                <a:r>
                  <a:rPr lang="de-DE" sz="12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c|v</a:t>
                </a:r>
                <a:r>
                  <a:rPr lang="de-DE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</p:grpSp>
      </p:grpSp>
      <p:sp>
        <p:nvSpPr>
          <p:cNvPr id="404" name="Pfeil: gebogen 403">
            <a:extLst>
              <a:ext uri="{FF2B5EF4-FFF2-40B4-BE49-F238E27FC236}">
                <a16:creationId xmlns:a16="http://schemas.microsoft.com/office/drawing/2014/main" id="{FAC43B86-8863-4B4F-B80F-85A4C9E245BD}"/>
              </a:ext>
            </a:extLst>
          </p:cNvPr>
          <p:cNvSpPr/>
          <p:nvPr/>
        </p:nvSpPr>
        <p:spPr>
          <a:xfrm>
            <a:off x="2719062" y="1659913"/>
            <a:ext cx="2348010" cy="973673"/>
          </a:xfrm>
          <a:prstGeom prst="bentArrow">
            <a:avLst>
              <a:gd name="adj1" fmla="val 25000"/>
              <a:gd name="adj2" fmla="val 25512"/>
              <a:gd name="adj3" fmla="val 25000"/>
              <a:gd name="adj4" fmla="val 43750"/>
            </a:avLst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88" name="Ellipse 187">
            <a:extLst>
              <a:ext uri="{FF2B5EF4-FFF2-40B4-BE49-F238E27FC236}">
                <a16:creationId xmlns:a16="http://schemas.microsoft.com/office/drawing/2014/main" id="{E54331F5-035A-42A0-81ED-2CA16CA115BB}"/>
              </a:ext>
            </a:extLst>
          </p:cNvPr>
          <p:cNvSpPr/>
          <p:nvPr/>
        </p:nvSpPr>
        <p:spPr>
          <a:xfrm>
            <a:off x="2035721" y="4038968"/>
            <a:ext cx="112399" cy="109215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0" name="Textfeld 189">
            <a:extLst>
              <a:ext uri="{FF2B5EF4-FFF2-40B4-BE49-F238E27FC236}">
                <a16:creationId xmlns:a16="http://schemas.microsoft.com/office/drawing/2014/main" id="{3ACEC797-30EC-4CB7-BEFA-ADC5EEFE84FD}"/>
              </a:ext>
            </a:extLst>
          </p:cNvPr>
          <p:cNvSpPr txBox="1"/>
          <p:nvPr/>
        </p:nvSpPr>
        <p:spPr>
          <a:xfrm>
            <a:off x="1882391" y="3666333"/>
            <a:ext cx="431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de-DE" b="1" dirty="0">
              <a:ln w="1016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1" name="Ellipse 190">
            <a:extLst>
              <a:ext uri="{FF2B5EF4-FFF2-40B4-BE49-F238E27FC236}">
                <a16:creationId xmlns:a16="http://schemas.microsoft.com/office/drawing/2014/main" id="{E54331F5-035A-42A0-81ED-2CA16CA115BB}"/>
              </a:ext>
            </a:extLst>
          </p:cNvPr>
          <p:cNvSpPr/>
          <p:nvPr/>
        </p:nvSpPr>
        <p:spPr>
          <a:xfrm>
            <a:off x="6226721" y="2438768"/>
            <a:ext cx="112399" cy="109215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92" name="Ellipse 191">
            <a:extLst>
              <a:ext uri="{FF2B5EF4-FFF2-40B4-BE49-F238E27FC236}">
                <a16:creationId xmlns:a16="http://schemas.microsoft.com/office/drawing/2014/main" id="{E54331F5-035A-42A0-81ED-2CA16CA115BB}"/>
              </a:ext>
            </a:extLst>
          </p:cNvPr>
          <p:cNvSpPr/>
          <p:nvPr/>
        </p:nvSpPr>
        <p:spPr>
          <a:xfrm>
            <a:off x="6582321" y="3467468"/>
            <a:ext cx="112399" cy="109215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93" name="Ellipse 192">
            <a:extLst>
              <a:ext uri="{FF2B5EF4-FFF2-40B4-BE49-F238E27FC236}">
                <a16:creationId xmlns:a16="http://schemas.microsoft.com/office/drawing/2014/main" id="{E54331F5-035A-42A0-81ED-2CA16CA115BB}"/>
              </a:ext>
            </a:extLst>
          </p:cNvPr>
          <p:cNvSpPr/>
          <p:nvPr/>
        </p:nvSpPr>
        <p:spPr>
          <a:xfrm>
            <a:off x="7268121" y="4115168"/>
            <a:ext cx="112399" cy="109215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94" name="Ellipse 193">
            <a:extLst>
              <a:ext uri="{FF2B5EF4-FFF2-40B4-BE49-F238E27FC236}">
                <a16:creationId xmlns:a16="http://schemas.microsoft.com/office/drawing/2014/main" id="{E54331F5-035A-42A0-81ED-2CA16CA115BB}"/>
              </a:ext>
            </a:extLst>
          </p:cNvPr>
          <p:cNvSpPr/>
          <p:nvPr/>
        </p:nvSpPr>
        <p:spPr>
          <a:xfrm>
            <a:off x="8131721" y="4686668"/>
            <a:ext cx="112399" cy="109215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95" name="Ellipse 194">
            <a:extLst>
              <a:ext uri="{FF2B5EF4-FFF2-40B4-BE49-F238E27FC236}">
                <a16:creationId xmlns:a16="http://schemas.microsoft.com/office/drawing/2014/main" id="{E54331F5-035A-42A0-81ED-2CA16CA115BB}"/>
              </a:ext>
            </a:extLst>
          </p:cNvPr>
          <p:cNvSpPr/>
          <p:nvPr/>
        </p:nvSpPr>
        <p:spPr>
          <a:xfrm>
            <a:off x="8049944" y="5151301"/>
            <a:ext cx="112399" cy="109215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96" name="Untertitel 2">
            <a:extLst>
              <a:ext uri="{FF2B5EF4-FFF2-40B4-BE49-F238E27FC236}">
                <a16:creationId xmlns:a16="http://schemas.microsoft.com/office/drawing/2014/main" id="{50349FB1-2AE7-4A8E-9F5E-E8E809D3D037}"/>
              </a:ext>
            </a:extLst>
          </p:cNvPr>
          <p:cNvSpPr txBox="1">
            <a:spLocks/>
          </p:cNvSpPr>
          <p:nvPr/>
        </p:nvSpPr>
        <p:spPr>
          <a:xfrm>
            <a:off x="337325" y="5694332"/>
            <a:ext cx="8546238" cy="68074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 (</a:t>
            </a:r>
            <a:r>
              <a:rPr lang="de-DE" sz="1800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c|v</a:t>
            </a:r>
            <a:r>
              <a:rPr lang="de-DE" sz="18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– Wahrscheinlichkeit </a:t>
            </a:r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sz="1800" dirty="0" err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de-DE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robability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, dass das Element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aus der Menge „v“ </a:t>
            </a:r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zur </a:t>
            </a:r>
            <a:r>
              <a:rPr lang="de-DE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Klasee</a:t>
            </a:r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„c“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(in diesem Fall zur roten Klasse</a:t>
            </a:r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) in der Realität gehört.</a:t>
            </a:r>
            <a:endParaRPr lang="de-DE" sz="18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866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50800">
          <a:solidFill>
            <a:schemeClr val="bg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1274</Words>
  <Application>Microsoft Office PowerPoint</Application>
  <PresentationFormat>Bildschirmpräsentation (4:3)</PresentationFormat>
  <Paragraphs>300</Paragraphs>
  <Slides>23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31" baseType="lpstr">
      <vt:lpstr>Arial</vt:lpstr>
      <vt:lpstr>Calibri</vt:lpstr>
      <vt:lpstr>Cambria Math</vt:lpstr>
      <vt:lpstr>Lucida Grande</vt:lpstr>
      <vt:lpstr>TheSans UHH Bold Caps</vt:lpstr>
      <vt:lpstr>TheSans UHH Regular</vt:lpstr>
      <vt:lpstr>Wingdings</vt:lpstr>
      <vt:lpstr>Office-Design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blum design und kommunikation GmbH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Eike Hilgendorff</dc:creator>
  <cp:lastModifiedBy>TRUNOV, OLEKSANDR</cp:lastModifiedBy>
  <cp:revision>188</cp:revision>
  <cp:lastPrinted>2016-07-18T09:12:23Z</cp:lastPrinted>
  <dcterms:created xsi:type="dcterms:W3CDTF">2016-03-24T14:49:53Z</dcterms:created>
  <dcterms:modified xsi:type="dcterms:W3CDTF">2018-04-10T17:18:21Z</dcterms:modified>
</cp:coreProperties>
</file>

<file path=docProps/thumbnail.jpeg>
</file>